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sldIdLst>
    <p:sldId id="256" r:id="rId5"/>
    <p:sldId id="316" r:id="rId6"/>
    <p:sldId id="260" r:id="rId7"/>
    <p:sldId id="338" r:id="rId8"/>
    <p:sldId id="318" r:id="rId9"/>
    <p:sldId id="258" r:id="rId10"/>
    <p:sldId id="259" r:id="rId11"/>
    <p:sldId id="261" r:id="rId12"/>
    <p:sldId id="262" r:id="rId13"/>
    <p:sldId id="266" r:id="rId14"/>
    <p:sldId id="270" r:id="rId15"/>
    <p:sldId id="268" r:id="rId16"/>
    <p:sldId id="336" r:id="rId17"/>
    <p:sldId id="273" r:id="rId18"/>
    <p:sldId id="274" r:id="rId19"/>
    <p:sldId id="276" r:id="rId20"/>
    <p:sldId id="277" r:id="rId21"/>
    <p:sldId id="308" r:id="rId22"/>
    <p:sldId id="337" r:id="rId23"/>
    <p:sldId id="279" r:id="rId24"/>
    <p:sldId id="280" r:id="rId25"/>
    <p:sldId id="320" r:id="rId26"/>
    <p:sldId id="281" r:id="rId27"/>
    <p:sldId id="307" r:id="rId28"/>
    <p:sldId id="321" r:id="rId29"/>
    <p:sldId id="282" r:id="rId30"/>
    <p:sldId id="348"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293" r:id="rId55"/>
    <p:sldId id="294" r:id="rId56"/>
    <p:sldId id="346" r:id="rId57"/>
    <p:sldId id="295" r:id="rId58"/>
    <p:sldId id="296" r:id="rId59"/>
    <p:sldId id="344" r:id="rId60"/>
    <p:sldId id="297" r:id="rId61"/>
    <p:sldId id="298" r:id="rId62"/>
    <p:sldId id="299" r:id="rId63"/>
    <p:sldId id="300" r:id="rId64"/>
    <p:sldId id="302" r:id="rId65"/>
    <p:sldId id="303" r:id="rId66"/>
    <p:sldId id="347" r:id="rId67"/>
    <p:sldId id="301" r:id="rId68"/>
    <p:sldId id="345" r:id="rId69"/>
    <p:sldId id="305" r:id="rId70"/>
    <p:sldId id="304" r:id="rId71"/>
    <p:sldId id="306" r:id="rId72"/>
    <p:sldId id="341" r:id="rId73"/>
    <p:sldId id="343" r:id="rId74"/>
    <p:sldId id="342" r:id="rId75"/>
    <p:sldId id="339" r:id="rId76"/>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37522-F26E-47AF-92CA-61161496C6E3}" v="8" dt="2022-03-09T16:30:32.997"/>
    <p1510:client id="{A50E1059-BA72-4410-800C-137D80146572}" v="289" dt="2022-03-11T15:32:33.2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De Deken" userId="e5344c13-00e6-4599-aa0f-f6170de2135a" providerId="ADAL" clId="{28D37522-F26E-47AF-92CA-61161496C6E3}"/>
    <pc:docChg chg="custSel modSld">
      <pc:chgData name="Lisa De Deken" userId="e5344c13-00e6-4599-aa0f-f6170de2135a" providerId="ADAL" clId="{28D37522-F26E-47AF-92CA-61161496C6E3}" dt="2022-03-09T16:30:32.997" v="3" actId="27636"/>
      <pc:docMkLst>
        <pc:docMk/>
      </pc:docMkLst>
      <pc:sldChg chg="modSp mod">
        <pc:chgData name="Lisa De Deken" userId="e5344c13-00e6-4599-aa0f-f6170de2135a" providerId="ADAL" clId="{28D37522-F26E-47AF-92CA-61161496C6E3}" dt="2022-03-09T16:30:32.968" v="0" actId="27636"/>
        <pc:sldMkLst>
          <pc:docMk/>
          <pc:sldMk cId="4230436029" sldId="284"/>
        </pc:sldMkLst>
        <pc:spChg chg="mod">
          <ac:chgData name="Lisa De Deken" userId="e5344c13-00e6-4599-aa0f-f6170de2135a" providerId="ADAL" clId="{28D37522-F26E-47AF-92CA-61161496C6E3}" dt="2022-03-09T16:30:32.968" v="0" actId="27636"/>
          <ac:spMkLst>
            <pc:docMk/>
            <pc:sldMk cId="4230436029" sldId="284"/>
            <ac:spMk id="3" creationId="{37D8965D-AD96-4B99-B42E-0A9AC42B1236}"/>
          </ac:spMkLst>
        </pc:spChg>
      </pc:sldChg>
      <pc:sldChg chg="modSp mod">
        <pc:chgData name="Lisa De Deken" userId="e5344c13-00e6-4599-aa0f-f6170de2135a" providerId="ADAL" clId="{28D37522-F26E-47AF-92CA-61161496C6E3}" dt="2022-03-09T16:30:32.982" v="2" actId="27636"/>
        <pc:sldMkLst>
          <pc:docMk/>
          <pc:sldMk cId="2492482276" sldId="285"/>
        </pc:sldMkLst>
        <pc:spChg chg="mod">
          <ac:chgData name="Lisa De Deken" userId="e5344c13-00e6-4599-aa0f-f6170de2135a" providerId="ADAL" clId="{28D37522-F26E-47AF-92CA-61161496C6E3}" dt="2022-03-09T16:30:32.982" v="1" actId="27636"/>
          <ac:spMkLst>
            <pc:docMk/>
            <pc:sldMk cId="2492482276" sldId="285"/>
            <ac:spMk id="2" creationId="{CB0F70F0-3163-42FA-9342-66CB6420D834}"/>
          </ac:spMkLst>
        </pc:spChg>
        <pc:spChg chg="mod">
          <ac:chgData name="Lisa De Deken" userId="e5344c13-00e6-4599-aa0f-f6170de2135a" providerId="ADAL" clId="{28D37522-F26E-47AF-92CA-61161496C6E3}" dt="2022-03-09T16:30:32.982" v="2" actId="27636"/>
          <ac:spMkLst>
            <pc:docMk/>
            <pc:sldMk cId="2492482276" sldId="285"/>
            <ac:spMk id="3" creationId="{C46217E4-FF14-4821-B801-56F611D44E30}"/>
          </ac:spMkLst>
        </pc:spChg>
      </pc:sldChg>
      <pc:sldChg chg="modSp mod">
        <pc:chgData name="Lisa De Deken" userId="e5344c13-00e6-4599-aa0f-f6170de2135a" providerId="ADAL" clId="{28D37522-F26E-47AF-92CA-61161496C6E3}" dt="2022-03-09T16:30:32.997" v="3" actId="27636"/>
        <pc:sldMkLst>
          <pc:docMk/>
          <pc:sldMk cId="3132536299" sldId="334"/>
        </pc:sldMkLst>
        <pc:spChg chg="mod">
          <ac:chgData name="Lisa De Deken" userId="e5344c13-00e6-4599-aa0f-f6170de2135a" providerId="ADAL" clId="{28D37522-F26E-47AF-92CA-61161496C6E3}" dt="2022-03-09T16:30:32.997" v="3" actId="27636"/>
          <ac:spMkLst>
            <pc:docMk/>
            <pc:sldMk cId="3132536299" sldId="334"/>
            <ac:spMk id="3" creationId="{E8D88C5C-FD89-47A4-9FF0-B28A03CA6926}"/>
          </ac:spMkLst>
        </pc:spChg>
      </pc:sldChg>
    </pc:docChg>
  </pc:docChgLst>
  <pc:docChgLst>
    <pc:chgData name="An Van Lancker" userId="0afbfe09-6519-4c4a-b2e7-0278b39a3581" providerId="ADAL" clId="{B7A1AF34-E026-4E0A-AF34-923406524E7F}"/>
    <pc:docChg chg="custSel modSld">
      <pc:chgData name="An Van Lancker" userId="0afbfe09-6519-4c4a-b2e7-0278b39a3581" providerId="ADAL" clId="{B7A1AF34-E026-4E0A-AF34-923406524E7F}" dt="2022-03-09T16:30:35.411" v="0" actId="27636"/>
      <pc:docMkLst>
        <pc:docMk/>
      </pc:docMkLst>
      <pc:sldChg chg="modSp mod">
        <pc:chgData name="An Van Lancker" userId="0afbfe09-6519-4c4a-b2e7-0278b39a3581" providerId="ADAL" clId="{B7A1AF34-E026-4E0A-AF34-923406524E7F}" dt="2022-03-09T16:30:35.411" v="0" actId="27636"/>
        <pc:sldMkLst>
          <pc:docMk/>
          <pc:sldMk cId="1904295098" sldId="323"/>
        </pc:sldMkLst>
        <pc:spChg chg="mod">
          <ac:chgData name="An Van Lancker" userId="0afbfe09-6519-4c4a-b2e7-0278b39a3581" providerId="ADAL" clId="{B7A1AF34-E026-4E0A-AF34-923406524E7F}" dt="2022-03-09T16:30:35.411" v="0" actId="27636"/>
          <ac:spMkLst>
            <pc:docMk/>
            <pc:sldMk cId="1904295098" sldId="323"/>
            <ac:spMk id="3" creationId="{0A1495A4-C63F-4238-B0FA-E9EEC28A9A8A}"/>
          </ac:spMkLst>
        </pc:spChg>
      </pc:sldChg>
    </pc:docChg>
  </pc:docChgLst>
  <pc:docChgLst>
    <pc:chgData name="Jasmien Schutz" userId="ecee2d7c-3d12-4663-8906-aadea27e987b" providerId="ADAL" clId="{756D0A3A-681F-4906-BEE9-C6DBDA044856}"/>
    <pc:docChg chg="custSel modSld">
      <pc:chgData name="Jasmien Schutz" userId="ecee2d7c-3d12-4663-8906-aadea27e987b" providerId="ADAL" clId="{756D0A3A-681F-4906-BEE9-C6DBDA044856}" dt="2022-03-09T17:59:05.986" v="3" actId="27636"/>
      <pc:docMkLst>
        <pc:docMk/>
      </pc:docMkLst>
      <pc:sldChg chg="modSp mod">
        <pc:chgData name="Jasmien Schutz" userId="ecee2d7c-3d12-4663-8906-aadea27e987b" providerId="ADAL" clId="{756D0A3A-681F-4906-BEE9-C6DBDA044856}" dt="2022-03-09T17:59:05.904" v="0" actId="27636"/>
        <pc:sldMkLst>
          <pc:docMk/>
          <pc:sldMk cId="4230436029" sldId="284"/>
        </pc:sldMkLst>
        <pc:spChg chg="mod">
          <ac:chgData name="Jasmien Schutz" userId="ecee2d7c-3d12-4663-8906-aadea27e987b" providerId="ADAL" clId="{756D0A3A-681F-4906-BEE9-C6DBDA044856}" dt="2022-03-09T17:59:05.904" v="0" actId="27636"/>
          <ac:spMkLst>
            <pc:docMk/>
            <pc:sldMk cId="4230436029" sldId="284"/>
            <ac:spMk id="3" creationId="{37D8965D-AD96-4B99-B42E-0A9AC42B1236}"/>
          </ac:spMkLst>
        </pc:spChg>
      </pc:sldChg>
      <pc:sldChg chg="modSp mod">
        <pc:chgData name="Jasmien Schutz" userId="ecee2d7c-3d12-4663-8906-aadea27e987b" providerId="ADAL" clId="{756D0A3A-681F-4906-BEE9-C6DBDA044856}" dt="2022-03-09T17:59:05.980" v="2" actId="27636"/>
        <pc:sldMkLst>
          <pc:docMk/>
          <pc:sldMk cId="2492482276" sldId="285"/>
        </pc:sldMkLst>
        <pc:spChg chg="mod">
          <ac:chgData name="Jasmien Schutz" userId="ecee2d7c-3d12-4663-8906-aadea27e987b" providerId="ADAL" clId="{756D0A3A-681F-4906-BEE9-C6DBDA044856}" dt="2022-03-09T17:59:05.970" v="1" actId="27636"/>
          <ac:spMkLst>
            <pc:docMk/>
            <pc:sldMk cId="2492482276" sldId="285"/>
            <ac:spMk id="2" creationId="{CB0F70F0-3163-42FA-9342-66CB6420D834}"/>
          </ac:spMkLst>
        </pc:spChg>
        <pc:spChg chg="mod">
          <ac:chgData name="Jasmien Schutz" userId="ecee2d7c-3d12-4663-8906-aadea27e987b" providerId="ADAL" clId="{756D0A3A-681F-4906-BEE9-C6DBDA044856}" dt="2022-03-09T17:59:05.980" v="2" actId="27636"/>
          <ac:spMkLst>
            <pc:docMk/>
            <pc:sldMk cId="2492482276" sldId="285"/>
            <ac:spMk id="3" creationId="{C46217E4-FF14-4821-B801-56F611D44E30}"/>
          </ac:spMkLst>
        </pc:spChg>
      </pc:sldChg>
      <pc:sldChg chg="modSp mod">
        <pc:chgData name="Jasmien Schutz" userId="ecee2d7c-3d12-4663-8906-aadea27e987b" providerId="ADAL" clId="{756D0A3A-681F-4906-BEE9-C6DBDA044856}" dt="2022-03-09T17:59:05.986" v="3" actId="27636"/>
        <pc:sldMkLst>
          <pc:docMk/>
          <pc:sldMk cId="3132536299" sldId="334"/>
        </pc:sldMkLst>
        <pc:spChg chg="mod">
          <ac:chgData name="Jasmien Schutz" userId="ecee2d7c-3d12-4663-8906-aadea27e987b" providerId="ADAL" clId="{756D0A3A-681F-4906-BEE9-C6DBDA044856}" dt="2022-03-09T17:59:05.986" v="3" actId="27636"/>
          <ac:spMkLst>
            <pc:docMk/>
            <pc:sldMk cId="3132536299" sldId="334"/>
            <ac:spMk id="3" creationId="{E8D88C5C-FD89-47A4-9FF0-B28A03CA6926}"/>
          </ac:spMkLst>
        </pc:spChg>
      </pc:sldChg>
    </pc:docChg>
  </pc:docChgLst>
  <pc:docChgLst>
    <pc:chgData name="Lisa De Deken" userId="S::lisa.dedeken@ambrassade.be::e5344c13-00e6-4599-aa0f-f6170de2135a" providerId="AD" clId="Web-{EBB6FEC3-EB92-6026-7959-251F1111FA07}"/>
    <pc:docChg chg="modSld">
      <pc:chgData name="Lisa De Deken" userId="S::lisa.dedeken@ambrassade.be::e5344c13-00e6-4599-aa0f-f6170de2135a" providerId="AD" clId="Web-{EBB6FEC3-EB92-6026-7959-251F1111FA07}" dt="2022-03-09T12:46:29.742" v="1"/>
      <pc:docMkLst>
        <pc:docMk/>
      </pc:docMkLst>
      <pc:sldChg chg="addSp">
        <pc:chgData name="Lisa De Deken" userId="S::lisa.dedeken@ambrassade.be::e5344c13-00e6-4599-aa0f-f6170de2135a" providerId="AD" clId="Web-{EBB6FEC3-EB92-6026-7959-251F1111FA07}" dt="2022-03-09T12:46:29.742" v="1"/>
        <pc:sldMkLst>
          <pc:docMk/>
          <pc:sldMk cId="3815125393" sldId="256"/>
        </pc:sldMkLst>
        <pc:spChg chg="add">
          <ac:chgData name="Lisa De Deken" userId="S::lisa.dedeken@ambrassade.be::e5344c13-00e6-4599-aa0f-f6170de2135a" providerId="AD" clId="Web-{EBB6FEC3-EB92-6026-7959-251F1111FA07}" dt="2022-03-09T12:46:29.289" v="0"/>
          <ac:spMkLst>
            <pc:docMk/>
            <pc:sldMk cId="3815125393" sldId="256"/>
            <ac:spMk id="4" creationId="{4A7E8A01-E245-4C9B-8D0A-598C5D9E36CE}"/>
          </ac:spMkLst>
        </pc:spChg>
        <pc:spChg chg="add">
          <ac:chgData name="Lisa De Deken" userId="S::lisa.dedeken@ambrassade.be::e5344c13-00e6-4599-aa0f-f6170de2135a" providerId="AD" clId="Web-{EBB6FEC3-EB92-6026-7959-251F1111FA07}" dt="2022-03-09T12:46:29.742" v="1"/>
          <ac:spMkLst>
            <pc:docMk/>
            <pc:sldMk cId="3815125393" sldId="256"/>
            <ac:spMk id="5" creationId="{6B442C55-7AD9-4446-955E-36DBD0B0B2BC}"/>
          </ac:spMkLst>
        </pc:spChg>
      </pc:sldChg>
    </pc:docChg>
  </pc:docChgLst>
  <pc:docChgLst>
    <pc:chgData name="Tina Schuermans" userId="7fabdca3-5dad-46cf-becd-15cf68f67b6f" providerId="ADAL" clId="{4EEF47FD-20FA-4388-8D06-59F7FF77FB3A}"/>
    <pc:docChg chg="undo custSel addSld delSld modSld sldOrd">
      <pc:chgData name="Tina Schuermans" userId="7fabdca3-5dad-46cf-becd-15cf68f67b6f" providerId="ADAL" clId="{4EEF47FD-20FA-4388-8D06-59F7FF77FB3A}" dt="2022-01-31T13:18:15.789" v="4721" actId="1076"/>
      <pc:docMkLst>
        <pc:docMk/>
      </pc:docMkLst>
      <pc:sldChg chg="modSp mod">
        <pc:chgData name="Tina Schuermans" userId="7fabdca3-5dad-46cf-becd-15cf68f67b6f" providerId="ADAL" clId="{4EEF47FD-20FA-4388-8D06-59F7FF77FB3A}" dt="2022-01-19T12:22:57.315" v="1" actId="6549"/>
        <pc:sldMkLst>
          <pc:docMk/>
          <pc:sldMk cId="3815125393" sldId="256"/>
        </pc:sldMkLst>
        <pc:spChg chg="mod">
          <ac:chgData name="Tina Schuermans" userId="7fabdca3-5dad-46cf-becd-15cf68f67b6f" providerId="ADAL" clId="{4EEF47FD-20FA-4388-8D06-59F7FF77FB3A}" dt="2022-01-19T12:22:57.315" v="1" actId="6549"/>
          <ac:spMkLst>
            <pc:docMk/>
            <pc:sldMk cId="3815125393" sldId="256"/>
            <ac:spMk id="3" creationId="{63183108-C96A-4D06-88D8-6B458DE629D2}"/>
          </ac:spMkLst>
        </pc:spChg>
      </pc:sldChg>
      <pc:sldChg chg="del">
        <pc:chgData name="Tina Schuermans" userId="7fabdca3-5dad-46cf-becd-15cf68f67b6f" providerId="ADAL" clId="{4EEF47FD-20FA-4388-8D06-59F7FF77FB3A}" dt="2022-01-19T12:26:25.797" v="65" actId="47"/>
        <pc:sldMkLst>
          <pc:docMk/>
          <pc:sldMk cId="527356288" sldId="260"/>
        </pc:sldMkLst>
      </pc:sldChg>
      <pc:sldChg chg="modNotesTx">
        <pc:chgData name="Tina Schuermans" userId="7fabdca3-5dad-46cf-becd-15cf68f67b6f" providerId="ADAL" clId="{4EEF47FD-20FA-4388-8D06-59F7FF77FB3A}" dt="2022-01-19T12:29:34.076" v="171" actId="20577"/>
        <pc:sldMkLst>
          <pc:docMk/>
          <pc:sldMk cId="3583404853" sldId="273"/>
        </pc:sldMkLst>
      </pc:sldChg>
      <pc:sldChg chg="addSp delSp modSp mod modNotesTx">
        <pc:chgData name="Tina Schuermans" userId="7fabdca3-5dad-46cf-becd-15cf68f67b6f" providerId="ADAL" clId="{4EEF47FD-20FA-4388-8D06-59F7FF77FB3A}" dt="2022-01-31T13:18:15.789" v="4721" actId="1076"/>
        <pc:sldMkLst>
          <pc:docMk/>
          <pc:sldMk cId="2904729684" sldId="277"/>
        </pc:sldMkLst>
        <pc:picChg chg="add mod">
          <ac:chgData name="Tina Schuermans" userId="7fabdca3-5dad-46cf-becd-15cf68f67b6f" providerId="ADAL" clId="{4EEF47FD-20FA-4388-8D06-59F7FF77FB3A}" dt="2022-01-19T12:38:41.597" v="242" actId="1076"/>
          <ac:picMkLst>
            <pc:docMk/>
            <pc:sldMk cId="2904729684" sldId="277"/>
            <ac:picMk id="3" creationId="{03B87552-A0B5-40E1-B0BE-67D25A5C538F}"/>
          </ac:picMkLst>
        </pc:picChg>
        <pc:picChg chg="mod">
          <ac:chgData name="Tina Schuermans" userId="7fabdca3-5dad-46cf-becd-15cf68f67b6f" providerId="ADAL" clId="{4EEF47FD-20FA-4388-8D06-59F7FF77FB3A}" dt="2022-01-31T13:18:07.826" v="4719" actId="1076"/>
          <ac:picMkLst>
            <pc:docMk/>
            <pc:sldMk cId="2904729684" sldId="277"/>
            <ac:picMk id="6" creationId="{24559EDD-D925-4B23-A382-6E58735F8402}"/>
          </ac:picMkLst>
        </pc:picChg>
        <pc:picChg chg="mod">
          <ac:chgData name="Tina Schuermans" userId="7fabdca3-5dad-46cf-becd-15cf68f67b6f" providerId="ADAL" clId="{4EEF47FD-20FA-4388-8D06-59F7FF77FB3A}" dt="2022-01-31T13:18:10.158" v="4720" actId="1076"/>
          <ac:picMkLst>
            <pc:docMk/>
            <pc:sldMk cId="2904729684" sldId="277"/>
            <ac:picMk id="7" creationId="{F67CD7DA-14E0-4588-86D3-D53FDBA989AB}"/>
          </ac:picMkLst>
        </pc:picChg>
        <pc:picChg chg="mod">
          <ac:chgData name="Tina Schuermans" userId="7fabdca3-5dad-46cf-becd-15cf68f67b6f" providerId="ADAL" clId="{4EEF47FD-20FA-4388-8D06-59F7FF77FB3A}" dt="2022-01-19T12:38:46.791" v="244" actId="1076"/>
          <ac:picMkLst>
            <pc:docMk/>
            <pc:sldMk cId="2904729684" sldId="277"/>
            <ac:picMk id="8" creationId="{E05BC438-3E50-4434-994B-6AC90C41C076}"/>
          </ac:picMkLst>
        </pc:picChg>
        <pc:picChg chg="mod">
          <ac:chgData name="Tina Schuermans" userId="7fabdca3-5dad-46cf-becd-15cf68f67b6f" providerId="ADAL" clId="{4EEF47FD-20FA-4388-8D06-59F7FF77FB3A}" dt="2022-01-19T12:38:50.430" v="245" actId="1076"/>
          <ac:picMkLst>
            <pc:docMk/>
            <pc:sldMk cId="2904729684" sldId="277"/>
            <ac:picMk id="9" creationId="{21362A46-8214-43BC-A696-BF67DBB9E274}"/>
          </ac:picMkLst>
        </pc:picChg>
        <pc:picChg chg="mod">
          <ac:chgData name="Tina Schuermans" userId="7fabdca3-5dad-46cf-becd-15cf68f67b6f" providerId="ADAL" clId="{4EEF47FD-20FA-4388-8D06-59F7FF77FB3A}" dt="2022-01-19T12:35:21.629" v="221" actId="1076"/>
          <ac:picMkLst>
            <pc:docMk/>
            <pc:sldMk cId="2904729684" sldId="277"/>
            <ac:picMk id="10" creationId="{0D5B508E-194F-424D-8D0E-792765FEA49C}"/>
          </ac:picMkLst>
        </pc:picChg>
        <pc:picChg chg="mod">
          <ac:chgData name="Tina Schuermans" userId="7fabdca3-5dad-46cf-becd-15cf68f67b6f" providerId="ADAL" clId="{4EEF47FD-20FA-4388-8D06-59F7FF77FB3A}" dt="2022-01-19T12:35:18.184" v="220" actId="1076"/>
          <ac:picMkLst>
            <pc:docMk/>
            <pc:sldMk cId="2904729684" sldId="277"/>
            <ac:picMk id="11" creationId="{DF85A4EA-E188-4303-9718-2201E86B3642}"/>
          </ac:picMkLst>
        </pc:picChg>
        <pc:picChg chg="mod">
          <ac:chgData name="Tina Schuermans" userId="7fabdca3-5dad-46cf-becd-15cf68f67b6f" providerId="ADAL" clId="{4EEF47FD-20FA-4388-8D06-59F7FF77FB3A}" dt="2022-01-19T12:39:07.311" v="247" actId="14100"/>
          <ac:picMkLst>
            <pc:docMk/>
            <pc:sldMk cId="2904729684" sldId="277"/>
            <ac:picMk id="12" creationId="{9BE034E6-6E43-4F2A-A709-1DB57D7E7A23}"/>
          </ac:picMkLst>
        </pc:picChg>
        <pc:picChg chg="add mod">
          <ac:chgData name="Tina Schuermans" userId="7fabdca3-5dad-46cf-becd-15cf68f67b6f" providerId="ADAL" clId="{4EEF47FD-20FA-4388-8D06-59F7FF77FB3A}" dt="2022-01-31T13:18:15.789" v="4721" actId="1076"/>
          <ac:picMkLst>
            <pc:docMk/>
            <pc:sldMk cId="2904729684" sldId="277"/>
            <ac:picMk id="13" creationId="{F3418A9B-CB0B-403B-BBB9-EAF7846DC8B5}"/>
          </ac:picMkLst>
        </pc:picChg>
        <pc:picChg chg="mod">
          <ac:chgData name="Tina Schuermans" userId="7fabdca3-5dad-46cf-becd-15cf68f67b6f" providerId="ADAL" clId="{4EEF47FD-20FA-4388-8D06-59F7FF77FB3A}" dt="2022-01-19T12:35:15.521" v="219" actId="1076"/>
          <ac:picMkLst>
            <pc:docMk/>
            <pc:sldMk cId="2904729684" sldId="277"/>
            <ac:picMk id="14" creationId="{E1C86A11-6053-4490-9B5A-0D3BB0B507A7}"/>
          </ac:picMkLst>
        </pc:picChg>
        <pc:picChg chg="mod">
          <ac:chgData name="Tina Schuermans" userId="7fabdca3-5dad-46cf-becd-15cf68f67b6f" providerId="ADAL" clId="{4EEF47FD-20FA-4388-8D06-59F7FF77FB3A}" dt="2022-01-19T12:38:44.287" v="243" actId="1076"/>
          <ac:picMkLst>
            <pc:docMk/>
            <pc:sldMk cId="2904729684" sldId="277"/>
            <ac:picMk id="15" creationId="{01EECC0A-8DEB-4F47-953A-0E0106FCFCEF}"/>
          </ac:picMkLst>
        </pc:picChg>
        <pc:picChg chg="del">
          <ac:chgData name="Tina Schuermans" userId="7fabdca3-5dad-46cf-becd-15cf68f67b6f" providerId="ADAL" clId="{4EEF47FD-20FA-4388-8D06-59F7FF77FB3A}" dt="2022-01-19T12:31:52.016" v="174" actId="478"/>
          <ac:picMkLst>
            <pc:docMk/>
            <pc:sldMk cId="2904729684" sldId="277"/>
            <ac:picMk id="16" creationId="{902194F0-8805-4F6B-880D-85201FD9841D}"/>
          </ac:picMkLst>
        </pc:picChg>
        <pc:picChg chg="del">
          <ac:chgData name="Tina Schuermans" userId="7fabdca3-5dad-46cf-becd-15cf68f67b6f" providerId="ADAL" clId="{4EEF47FD-20FA-4388-8D06-59F7FF77FB3A}" dt="2022-01-19T12:31:53.710" v="175" actId="478"/>
          <ac:picMkLst>
            <pc:docMk/>
            <pc:sldMk cId="2904729684" sldId="277"/>
            <ac:picMk id="17" creationId="{756BF137-B92F-4BCC-9A9C-AC7A5E962082}"/>
          </ac:picMkLst>
        </pc:picChg>
        <pc:picChg chg="del">
          <ac:chgData name="Tina Schuermans" userId="7fabdca3-5dad-46cf-becd-15cf68f67b6f" providerId="ADAL" clId="{4EEF47FD-20FA-4388-8D06-59F7FF77FB3A}" dt="2022-01-19T12:31:49.286" v="172" actId="478"/>
          <ac:picMkLst>
            <pc:docMk/>
            <pc:sldMk cId="2904729684" sldId="277"/>
            <ac:picMk id="19" creationId="{BC588895-0368-40F7-ACD9-DA6049EC8347}"/>
          </ac:picMkLst>
        </pc:picChg>
        <pc:picChg chg="del">
          <ac:chgData name="Tina Schuermans" userId="7fabdca3-5dad-46cf-becd-15cf68f67b6f" providerId="ADAL" clId="{4EEF47FD-20FA-4388-8D06-59F7FF77FB3A}" dt="2022-01-19T12:31:50.640" v="173" actId="478"/>
          <ac:picMkLst>
            <pc:docMk/>
            <pc:sldMk cId="2904729684" sldId="277"/>
            <ac:picMk id="20" creationId="{F1323683-1AB6-418D-8A1E-A2451565FFC2}"/>
          </ac:picMkLst>
        </pc:picChg>
        <pc:picChg chg="del">
          <ac:chgData name="Tina Schuermans" userId="7fabdca3-5dad-46cf-becd-15cf68f67b6f" providerId="ADAL" clId="{4EEF47FD-20FA-4388-8D06-59F7FF77FB3A}" dt="2022-01-19T12:31:54.876" v="176" actId="478"/>
          <ac:picMkLst>
            <pc:docMk/>
            <pc:sldMk cId="2904729684" sldId="277"/>
            <ac:picMk id="21" creationId="{C7FC6730-821B-4461-ADCB-B6951630F408}"/>
          </ac:picMkLst>
        </pc:picChg>
        <pc:picChg chg="add mod">
          <ac:chgData name="Tina Schuermans" userId="7fabdca3-5dad-46cf-becd-15cf68f67b6f" providerId="ADAL" clId="{4EEF47FD-20FA-4388-8D06-59F7FF77FB3A}" dt="2022-01-19T12:38:54.268" v="246" actId="1076"/>
          <ac:picMkLst>
            <pc:docMk/>
            <pc:sldMk cId="2904729684" sldId="277"/>
            <ac:picMk id="1026" creationId="{40CBD1F7-2F56-4988-9BB6-697515EA962A}"/>
          </ac:picMkLst>
        </pc:picChg>
      </pc:sldChg>
      <pc:sldChg chg="modSp mod modNotesTx">
        <pc:chgData name="Tina Schuermans" userId="7fabdca3-5dad-46cf-becd-15cf68f67b6f" providerId="ADAL" clId="{4EEF47FD-20FA-4388-8D06-59F7FF77FB3A}" dt="2022-01-19T12:50:52.892" v="629" actId="20577"/>
        <pc:sldMkLst>
          <pc:docMk/>
          <pc:sldMk cId="1786935552" sldId="279"/>
        </pc:sldMkLst>
        <pc:picChg chg="mod">
          <ac:chgData name="Tina Schuermans" userId="7fabdca3-5dad-46cf-becd-15cf68f67b6f" providerId="ADAL" clId="{4EEF47FD-20FA-4388-8D06-59F7FF77FB3A}" dt="2022-01-19T12:49:49.667" v="503" actId="14100"/>
          <ac:picMkLst>
            <pc:docMk/>
            <pc:sldMk cId="1786935552" sldId="279"/>
            <ac:picMk id="8" creationId="{E05BC438-3E50-4434-994B-6AC90C41C076}"/>
          </ac:picMkLst>
        </pc:picChg>
      </pc:sldChg>
      <pc:sldChg chg="modSp">
        <pc:chgData name="Tina Schuermans" userId="7fabdca3-5dad-46cf-becd-15cf68f67b6f" providerId="ADAL" clId="{4EEF47FD-20FA-4388-8D06-59F7FF77FB3A}" dt="2022-01-19T12:47:03.889" v="460" actId="20577"/>
        <pc:sldMkLst>
          <pc:docMk/>
          <pc:sldMk cId="2381345024" sldId="280"/>
        </pc:sldMkLst>
        <pc:spChg chg="mod">
          <ac:chgData name="Tina Schuermans" userId="7fabdca3-5dad-46cf-becd-15cf68f67b6f" providerId="ADAL" clId="{4EEF47FD-20FA-4388-8D06-59F7FF77FB3A}" dt="2022-01-19T12:47:03.889" v="460" actId="20577"/>
          <ac:spMkLst>
            <pc:docMk/>
            <pc:sldMk cId="2381345024" sldId="280"/>
            <ac:spMk id="4" creationId="{7D0DDC10-2436-417D-8A43-6A0178E6F124}"/>
          </ac:spMkLst>
        </pc:spChg>
      </pc:sldChg>
      <pc:sldChg chg="addSp delSp modSp mod modNotesTx">
        <pc:chgData name="Tina Schuermans" userId="7fabdca3-5dad-46cf-becd-15cf68f67b6f" providerId="ADAL" clId="{4EEF47FD-20FA-4388-8D06-59F7FF77FB3A}" dt="2022-01-19T13:12:47.738" v="1263" actId="20577"/>
        <pc:sldMkLst>
          <pc:docMk/>
          <pc:sldMk cId="899008235" sldId="283"/>
        </pc:sldMkLst>
        <pc:spChg chg="del">
          <ac:chgData name="Tina Schuermans" userId="7fabdca3-5dad-46cf-becd-15cf68f67b6f" providerId="ADAL" clId="{4EEF47FD-20FA-4388-8D06-59F7FF77FB3A}" dt="2022-01-19T13:04:50.472" v="1100" actId="478"/>
          <ac:spMkLst>
            <pc:docMk/>
            <pc:sldMk cId="899008235" sldId="283"/>
            <ac:spMk id="2" creationId="{35BD2D25-66DA-4B81-95DF-A650870AD675}"/>
          </ac:spMkLst>
        </pc:spChg>
        <pc:spChg chg="del">
          <ac:chgData name="Tina Schuermans" userId="7fabdca3-5dad-46cf-becd-15cf68f67b6f" providerId="ADAL" clId="{4EEF47FD-20FA-4388-8D06-59F7FF77FB3A}" dt="2022-01-19T13:04:52.991" v="1101" actId="478"/>
          <ac:spMkLst>
            <pc:docMk/>
            <pc:sldMk cId="899008235" sldId="283"/>
            <ac:spMk id="3" creationId="{93015146-66B6-4008-AF22-CB3E46999C25}"/>
          </ac:spMkLst>
        </pc:spChg>
        <pc:spChg chg="add mod">
          <ac:chgData name="Tina Schuermans" userId="7fabdca3-5dad-46cf-becd-15cf68f67b6f" providerId="ADAL" clId="{4EEF47FD-20FA-4388-8D06-59F7FF77FB3A}" dt="2022-01-19T13:10:34.179" v="1252" actId="26606"/>
          <ac:spMkLst>
            <pc:docMk/>
            <pc:sldMk cId="899008235" sldId="283"/>
            <ac:spMk id="6" creationId="{ABB43E74-45E1-4BF4-827F-B80CD789E844}"/>
          </ac:spMkLst>
        </pc:spChg>
        <pc:spChg chg="add del mod">
          <ac:chgData name="Tina Schuermans" userId="7fabdca3-5dad-46cf-becd-15cf68f67b6f" providerId="ADAL" clId="{4EEF47FD-20FA-4388-8D06-59F7FF77FB3A}" dt="2022-01-19T13:04:58.766" v="1102" actId="478"/>
          <ac:spMkLst>
            <pc:docMk/>
            <pc:sldMk cId="899008235" sldId="283"/>
            <ac:spMk id="8" creationId="{61CC936C-7798-41C1-891A-896E6B986F04}"/>
          </ac:spMkLst>
        </pc:spChg>
        <pc:spChg chg="del">
          <ac:chgData name="Tina Schuermans" userId="7fabdca3-5dad-46cf-becd-15cf68f67b6f" providerId="ADAL" clId="{4EEF47FD-20FA-4388-8D06-59F7FF77FB3A}" dt="2022-01-19T13:10:34.179" v="1252" actId="26606"/>
          <ac:spMkLst>
            <pc:docMk/>
            <pc:sldMk cId="899008235" sldId="283"/>
            <ac:spMk id="78" creationId="{5E52985E-2553-471E-82AA-5ED7A329890A}"/>
          </ac:spMkLst>
        </pc:spChg>
        <pc:spChg chg="add">
          <ac:chgData name="Tina Schuermans" userId="7fabdca3-5dad-46cf-becd-15cf68f67b6f" providerId="ADAL" clId="{4EEF47FD-20FA-4388-8D06-59F7FF77FB3A}" dt="2022-01-19T13:10:34.179" v="1252" actId="26606"/>
          <ac:spMkLst>
            <pc:docMk/>
            <pc:sldMk cId="899008235" sldId="283"/>
            <ac:spMk id="137" creationId="{96918796-2918-40D6-BE3A-4600C47FCD42}"/>
          </ac:spMkLst>
        </pc:spChg>
        <pc:picChg chg="mod">
          <ac:chgData name="Tina Schuermans" userId="7fabdca3-5dad-46cf-becd-15cf68f67b6f" providerId="ADAL" clId="{4EEF47FD-20FA-4388-8D06-59F7FF77FB3A}" dt="2022-01-19T13:10:34.179" v="1252" actId="26606"/>
          <ac:picMkLst>
            <pc:docMk/>
            <pc:sldMk cId="899008235" sldId="283"/>
            <ac:picMk id="5" creationId="{6B38D911-B36A-4BFB-9734-2B0EF098FBF2}"/>
          </ac:picMkLst>
        </pc:picChg>
        <pc:picChg chg="mod">
          <ac:chgData name="Tina Schuermans" userId="7fabdca3-5dad-46cf-becd-15cf68f67b6f" providerId="ADAL" clId="{4EEF47FD-20FA-4388-8D06-59F7FF77FB3A}" dt="2022-01-19T13:10:34.179" v="1252" actId="26606"/>
          <ac:picMkLst>
            <pc:docMk/>
            <pc:sldMk cId="899008235" sldId="283"/>
            <ac:picMk id="4100" creationId="{2A79C2C1-53D9-494B-8513-76B1B039260E}"/>
          </ac:picMkLst>
        </pc:picChg>
        <pc:cxnChg chg="del">
          <ac:chgData name="Tina Schuermans" userId="7fabdca3-5dad-46cf-becd-15cf68f67b6f" providerId="ADAL" clId="{4EEF47FD-20FA-4388-8D06-59F7FF77FB3A}" dt="2022-01-19T13:10:34.179" v="1252" actId="26606"/>
          <ac:cxnSpMkLst>
            <pc:docMk/>
            <pc:sldMk cId="899008235" sldId="283"/>
            <ac:cxnSpMk id="80" creationId="{DAE3ABC6-4042-4293-A7DF-F01181363B7E}"/>
          </ac:cxnSpMkLst>
        </pc:cxnChg>
      </pc:sldChg>
      <pc:sldChg chg="modSp mod ord modNotesTx">
        <pc:chgData name="Tina Schuermans" userId="7fabdca3-5dad-46cf-becd-15cf68f67b6f" providerId="ADAL" clId="{4EEF47FD-20FA-4388-8D06-59F7FF77FB3A}" dt="2022-01-19T13:50:48.717" v="2657" actId="20577"/>
        <pc:sldMkLst>
          <pc:docMk/>
          <pc:sldMk cId="4230436029" sldId="284"/>
        </pc:sldMkLst>
        <pc:spChg chg="mod">
          <ac:chgData name="Tina Schuermans" userId="7fabdca3-5dad-46cf-becd-15cf68f67b6f" providerId="ADAL" clId="{4EEF47FD-20FA-4388-8D06-59F7FF77FB3A}" dt="2022-01-19T13:29:39.521" v="1813" actId="20577"/>
          <ac:spMkLst>
            <pc:docMk/>
            <pc:sldMk cId="4230436029" sldId="284"/>
            <ac:spMk id="2" creationId="{33A4BDF5-D551-462C-BE5B-E8052C85F3ED}"/>
          </ac:spMkLst>
        </pc:spChg>
        <pc:spChg chg="mod">
          <ac:chgData name="Tina Schuermans" userId="7fabdca3-5dad-46cf-becd-15cf68f67b6f" providerId="ADAL" clId="{4EEF47FD-20FA-4388-8D06-59F7FF77FB3A}" dt="2022-01-19T12:32:24.510" v="181" actId="27636"/>
          <ac:spMkLst>
            <pc:docMk/>
            <pc:sldMk cId="4230436029" sldId="284"/>
            <ac:spMk id="3" creationId="{37D8965D-AD96-4B99-B42E-0A9AC42B1236}"/>
          </ac:spMkLst>
        </pc:spChg>
      </pc:sldChg>
      <pc:sldChg chg="addSp delSp modSp mod ord modNotesTx">
        <pc:chgData name="Tina Schuermans" userId="7fabdca3-5dad-46cf-becd-15cf68f67b6f" providerId="ADAL" clId="{4EEF47FD-20FA-4388-8D06-59F7FF77FB3A}" dt="2022-01-19T14:19:21.087" v="3617" actId="14100"/>
        <pc:sldMkLst>
          <pc:docMk/>
          <pc:sldMk cId="2492482276" sldId="285"/>
        </pc:sldMkLst>
        <pc:spChg chg="mod">
          <ac:chgData name="Tina Schuermans" userId="7fabdca3-5dad-46cf-becd-15cf68f67b6f" providerId="ADAL" clId="{4EEF47FD-20FA-4388-8D06-59F7FF77FB3A}" dt="2022-01-19T14:19:08.852" v="3615" actId="26606"/>
          <ac:spMkLst>
            <pc:docMk/>
            <pc:sldMk cId="2492482276" sldId="285"/>
            <ac:spMk id="2" creationId="{CB0F70F0-3163-42FA-9342-66CB6420D834}"/>
          </ac:spMkLst>
        </pc:spChg>
        <pc:spChg chg="mod">
          <ac:chgData name="Tina Schuermans" userId="7fabdca3-5dad-46cf-becd-15cf68f67b6f" providerId="ADAL" clId="{4EEF47FD-20FA-4388-8D06-59F7FF77FB3A}" dt="2022-01-19T14:19:08.852" v="3615" actId="26606"/>
          <ac:spMkLst>
            <pc:docMk/>
            <pc:sldMk cId="2492482276" sldId="285"/>
            <ac:spMk id="3" creationId="{C46217E4-FF14-4821-B801-56F611D44E30}"/>
          </ac:spMkLst>
        </pc:spChg>
        <pc:spChg chg="add">
          <ac:chgData name="Tina Schuermans" userId="7fabdca3-5dad-46cf-becd-15cf68f67b6f" providerId="ADAL" clId="{4EEF47FD-20FA-4388-8D06-59F7FF77FB3A}" dt="2022-01-19T14:19:08.852" v="3615" actId="26606"/>
          <ac:spMkLst>
            <pc:docMk/>
            <pc:sldMk cId="2492482276" sldId="285"/>
            <ac:spMk id="135" creationId="{5E52985E-2553-471E-82AA-5ED7A329890A}"/>
          </ac:spMkLst>
        </pc:spChg>
        <pc:spChg chg="del">
          <ac:chgData name="Tina Schuermans" userId="7fabdca3-5dad-46cf-becd-15cf68f67b6f" providerId="ADAL" clId="{4EEF47FD-20FA-4388-8D06-59F7FF77FB3A}" dt="2022-01-19T14:19:08.852" v="3615" actId="26606"/>
          <ac:spMkLst>
            <pc:docMk/>
            <pc:sldMk cId="2492482276" sldId="285"/>
            <ac:spMk id="6150" creationId="{5E52985E-2553-471E-82AA-5ED7A329890A}"/>
          </ac:spMkLst>
        </pc:spChg>
        <pc:picChg chg="add del mod">
          <ac:chgData name="Tina Schuermans" userId="7fabdca3-5dad-46cf-becd-15cf68f67b6f" providerId="ADAL" clId="{4EEF47FD-20FA-4388-8D06-59F7FF77FB3A}" dt="2022-01-19T14:16:33.043" v="3609" actId="478"/>
          <ac:picMkLst>
            <pc:docMk/>
            <pc:sldMk cId="2492482276" sldId="285"/>
            <ac:picMk id="8" creationId="{2612F9AF-98D7-424E-B2A0-602CFD592A8B}"/>
          </ac:picMkLst>
        </pc:picChg>
        <pc:picChg chg="del">
          <ac:chgData name="Tina Schuermans" userId="7fabdca3-5dad-46cf-becd-15cf68f67b6f" providerId="ADAL" clId="{4EEF47FD-20FA-4388-8D06-59F7FF77FB3A}" dt="2022-01-19T14:10:16.183" v="3187" actId="478"/>
          <ac:picMkLst>
            <pc:docMk/>
            <pc:sldMk cId="2492482276" sldId="285"/>
            <ac:picMk id="6146" creationId="{BABB5F99-4E45-439C-A91C-55AFDCEFAC2C}"/>
          </ac:picMkLst>
        </pc:picChg>
        <pc:picChg chg="mod">
          <ac:chgData name="Tina Schuermans" userId="7fabdca3-5dad-46cf-becd-15cf68f67b6f" providerId="ADAL" clId="{4EEF47FD-20FA-4388-8D06-59F7FF77FB3A}" dt="2022-01-19T14:19:21.087" v="3617" actId="14100"/>
          <ac:picMkLst>
            <pc:docMk/>
            <pc:sldMk cId="2492482276" sldId="285"/>
            <ac:picMk id="6148" creationId="{51833B66-CDBC-4CC8-B43E-8D19DC759E5E}"/>
          </ac:picMkLst>
        </pc:picChg>
        <pc:picChg chg="add mod ord">
          <ac:chgData name="Tina Schuermans" userId="7fabdca3-5dad-46cf-becd-15cf68f67b6f" providerId="ADAL" clId="{4EEF47FD-20FA-4388-8D06-59F7FF77FB3A}" dt="2022-01-19T14:19:17.215" v="3616" actId="14100"/>
          <ac:picMkLst>
            <pc:docMk/>
            <pc:sldMk cId="2492482276" sldId="285"/>
            <ac:picMk id="10242" creationId="{6C30E476-D16C-4588-921B-9552C4C444CB}"/>
          </ac:picMkLst>
        </pc:picChg>
        <pc:cxnChg chg="add">
          <ac:chgData name="Tina Schuermans" userId="7fabdca3-5dad-46cf-becd-15cf68f67b6f" providerId="ADAL" clId="{4EEF47FD-20FA-4388-8D06-59F7FF77FB3A}" dt="2022-01-19T14:19:08.852" v="3615" actId="26606"/>
          <ac:cxnSpMkLst>
            <pc:docMk/>
            <pc:sldMk cId="2492482276" sldId="285"/>
            <ac:cxnSpMk id="137" creationId="{DAE3ABC6-4042-4293-A7DF-F01181363B7E}"/>
          </ac:cxnSpMkLst>
        </pc:cxnChg>
        <pc:cxnChg chg="del">
          <ac:chgData name="Tina Schuermans" userId="7fabdca3-5dad-46cf-becd-15cf68f67b6f" providerId="ADAL" clId="{4EEF47FD-20FA-4388-8D06-59F7FF77FB3A}" dt="2022-01-19T14:19:08.852" v="3615" actId="26606"/>
          <ac:cxnSpMkLst>
            <pc:docMk/>
            <pc:sldMk cId="2492482276" sldId="285"/>
            <ac:cxnSpMk id="6151" creationId="{DAE3ABC6-4042-4293-A7DF-F01181363B7E}"/>
          </ac:cxnSpMkLst>
        </pc:cxnChg>
      </pc:sldChg>
      <pc:sldChg chg="modSp del mod modNotesTx">
        <pc:chgData name="Tina Schuermans" userId="7fabdca3-5dad-46cf-becd-15cf68f67b6f" providerId="ADAL" clId="{4EEF47FD-20FA-4388-8D06-59F7FF77FB3A}" dt="2022-01-19T13:29:09.105" v="1775" actId="47"/>
        <pc:sldMkLst>
          <pc:docMk/>
          <pc:sldMk cId="736212403" sldId="286"/>
        </pc:sldMkLst>
        <pc:spChg chg="mod">
          <ac:chgData name="Tina Schuermans" userId="7fabdca3-5dad-46cf-becd-15cf68f67b6f" providerId="ADAL" clId="{4EEF47FD-20FA-4388-8D06-59F7FF77FB3A}" dt="2022-01-19T13:28:26.900" v="1773" actId="20577"/>
          <ac:spMkLst>
            <pc:docMk/>
            <pc:sldMk cId="736212403" sldId="286"/>
            <ac:spMk id="2" creationId="{02D71B8B-BE0E-4BB6-B55A-E843A8DEFB91}"/>
          </ac:spMkLst>
        </pc:spChg>
      </pc:sldChg>
      <pc:sldChg chg="addSp delSp modSp del mod">
        <pc:chgData name="Tina Schuermans" userId="7fabdca3-5dad-46cf-becd-15cf68f67b6f" providerId="ADAL" clId="{4EEF47FD-20FA-4388-8D06-59F7FF77FB3A}" dt="2022-01-19T13:45:26.706" v="2150" actId="47"/>
        <pc:sldMkLst>
          <pc:docMk/>
          <pc:sldMk cId="2610287786" sldId="287"/>
        </pc:sldMkLst>
        <pc:spChg chg="mod">
          <ac:chgData name="Tina Schuermans" userId="7fabdca3-5dad-46cf-becd-15cf68f67b6f" providerId="ADAL" clId="{4EEF47FD-20FA-4388-8D06-59F7FF77FB3A}" dt="2022-01-19T13:43:08.527" v="2097" actId="26606"/>
          <ac:spMkLst>
            <pc:docMk/>
            <pc:sldMk cId="2610287786" sldId="287"/>
            <ac:spMk id="2" creationId="{1BEA745E-8747-4524-A037-8D0C925F232B}"/>
          </ac:spMkLst>
        </pc:spChg>
        <pc:spChg chg="mod">
          <ac:chgData name="Tina Schuermans" userId="7fabdca3-5dad-46cf-becd-15cf68f67b6f" providerId="ADAL" clId="{4EEF47FD-20FA-4388-8D06-59F7FF77FB3A}" dt="2022-01-19T13:43:08.527" v="2097" actId="26606"/>
          <ac:spMkLst>
            <pc:docMk/>
            <pc:sldMk cId="2610287786" sldId="287"/>
            <ac:spMk id="3" creationId="{A6243A53-5504-454B-8A1E-815C150635FE}"/>
          </ac:spMkLst>
        </pc:spChg>
        <pc:spChg chg="add del">
          <ac:chgData name="Tina Schuermans" userId="7fabdca3-5dad-46cf-becd-15cf68f67b6f" providerId="ADAL" clId="{4EEF47FD-20FA-4388-8D06-59F7FF77FB3A}" dt="2022-01-19T13:43:08.527" v="2097" actId="26606"/>
          <ac:spMkLst>
            <pc:docMk/>
            <pc:sldMk cId="2610287786" sldId="287"/>
            <ac:spMk id="74" creationId="{F4C0B10B-D2C4-4A54-AFAD-3D27DF88BB37}"/>
          </ac:spMkLst>
        </pc:spChg>
        <pc:spChg chg="add">
          <ac:chgData name="Tina Schuermans" userId="7fabdca3-5dad-46cf-becd-15cf68f67b6f" providerId="ADAL" clId="{4EEF47FD-20FA-4388-8D06-59F7FF77FB3A}" dt="2022-01-19T13:43:08.527" v="2097" actId="26606"/>
          <ac:spMkLst>
            <pc:docMk/>
            <pc:sldMk cId="2610287786" sldId="287"/>
            <ac:spMk id="82" creationId="{F13C74B1-5B17-4795-BED0-7140497B445A}"/>
          </ac:spMkLst>
        </pc:spChg>
        <pc:spChg chg="add">
          <ac:chgData name="Tina Schuermans" userId="7fabdca3-5dad-46cf-becd-15cf68f67b6f" providerId="ADAL" clId="{4EEF47FD-20FA-4388-8D06-59F7FF77FB3A}" dt="2022-01-19T13:43:08.527" v="2097" actId="26606"/>
          <ac:spMkLst>
            <pc:docMk/>
            <pc:sldMk cId="2610287786" sldId="287"/>
            <ac:spMk id="83" creationId="{D4974D33-8DC5-464E-8C6D-BE58F0669C17}"/>
          </ac:spMkLst>
        </pc:spChg>
        <pc:spChg chg="del">
          <ac:chgData name="Tina Schuermans" userId="7fabdca3-5dad-46cf-becd-15cf68f67b6f" providerId="ADAL" clId="{4EEF47FD-20FA-4388-8D06-59F7FF77FB3A}" dt="2022-01-19T13:35:02" v="1875" actId="26606"/>
          <ac:spMkLst>
            <pc:docMk/>
            <pc:sldMk cId="2610287786" sldId="287"/>
            <ac:spMk id="7172" creationId="{F13C74B1-5B17-4795-BED0-7140497B445A}"/>
          </ac:spMkLst>
        </pc:spChg>
        <pc:spChg chg="del">
          <ac:chgData name="Tina Schuermans" userId="7fabdca3-5dad-46cf-becd-15cf68f67b6f" providerId="ADAL" clId="{4EEF47FD-20FA-4388-8D06-59F7FF77FB3A}" dt="2022-01-19T13:35:02" v="1875" actId="26606"/>
          <ac:spMkLst>
            <pc:docMk/>
            <pc:sldMk cId="2610287786" sldId="287"/>
            <ac:spMk id="7173" creationId="{D4974D33-8DC5-464E-8C6D-BE58F0669C17}"/>
          </ac:spMkLst>
        </pc:spChg>
        <pc:grpChg chg="add del">
          <ac:chgData name="Tina Schuermans" userId="7fabdca3-5dad-46cf-becd-15cf68f67b6f" providerId="ADAL" clId="{4EEF47FD-20FA-4388-8D06-59F7FF77FB3A}" dt="2022-01-19T13:43:08.527" v="2097" actId="26606"/>
          <ac:grpSpMkLst>
            <pc:docMk/>
            <pc:sldMk cId="2610287786" sldId="287"/>
            <ac:grpSpMk id="76" creationId="{B6BADB90-C74B-40D6-86DC-503F65FCE8DC}"/>
          </ac:grpSpMkLst>
        </pc:grpChg>
        <pc:picChg chg="mod">
          <ac:chgData name="Tina Schuermans" userId="7fabdca3-5dad-46cf-becd-15cf68f67b6f" providerId="ADAL" clId="{4EEF47FD-20FA-4388-8D06-59F7FF77FB3A}" dt="2022-01-19T13:43:08.527" v="2097" actId="26606"/>
          <ac:picMkLst>
            <pc:docMk/>
            <pc:sldMk cId="2610287786" sldId="287"/>
            <ac:picMk id="7170" creationId="{AB569FA8-86DA-4AD2-A63E-D559E110A79A}"/>
          </ac:picMkLst>
        </pc:picChg>
      </pc:sldChg>
      <pc:sldChg chg="modNotesTx">
        <pc:chgData name="Tina Schuermans" userId="7fabdca3-5dad-46cf-becd-15cf68f67b6f" providerId="ADAL" clId="{4EEF47FD-20FA-4388-8D06-59F7FF77FB3A}" dt="2022-01-19T14:03:58.121" v="3127" actId="20577"/>
        <pc:sldMkLst>
          <pc:docMk/>
          <pc:sldMk cId="1926816706" sldId="288"/>
        </pc:sldMkLst>
      </pc:sldChg>
      <pc:sldChg chg="addSp delSp modSp mod modNotesTx">
        <pc:chgData name="Tina Schuermans" userId="7fabdca3-5dad-46cf-becd-15cf68f67b6f" providerId="ADAL" clId="{4EEF47FD-20FA-4388-8D06-59F7FF77FB3A}" dt="2022-01-19T13:25:35.871" v="1613" actId="20577"/>
        <pc:sldMkLst>
          <pc:docMk/>
          <pc:sldMk cId="1254115227" sldId="289"/>
        </pc:sldMkLst>
        <pc:spChg chg="mod ord">
          <ac:chgData name="Tina Schuermans" userId="7fabdca3-5dad-46cf-becd-15cf68f67b6f" providerId="ADAL" clId="{4EEF47FD-20FA-4388-8D06-59F7FF77FB3A}" dt="2022-01-19T13:22:27.372" v="1462" actId="26606"/>
          <ac:spMkLst>
            <pc:docMk/>
            <pc:sldMk cId="1254115227" sldId="289"/>
            <ac:spMk id="2" creationId="{673EDC6A-9438-42FB-BEB5-CE2C54A6F532}"/>
          </ac:spMkLst>
        </pc:spChg>
        <pc:spChg chg="del">
          <ac:chgData name="Tina Schuermans" userId="7fabdca3-5dad-46cf-becd-15cf68f67b6f" providerId="ADAL" clId="{4EEF47FD-20FA-4388-8D06-59F7FF77FB3A}" dt="2022-01-19T13:20:25.783" v="1424" actId="478"/>
          <ac:spMkLst>
            <pc:docMk/>
            <pc:sldMk cId="1254115227" sldId="289"/>
            <ac:spMk id="3" creationId="{CD98478B-FD63-473B-8805-226A56025A8F}"/>
          </ac:spMkLst>
        </pc:spChg>
        <pc:spChg chg="add del mod">
          <ac:chgData name="Tina Schuermans" userId="7fabdca3-5dad-46cf-becd-15cf68f67b6f" providerId="ADAL" clId="{4EEF47FD-20FA-4388-8D06-59F7FF77FB3A}" dt="2022-01-19T13:20:47.002" v="1427" actId="478"/>
          <ac:spMkLst>
            <pc:docMk/>
            <pc:sldMk cId="1254115227" sldId="289"/>
            <ac:spMk id="6" creationId="{0E32DAA8-DD87-4FC6-B4CE-090F8E6CF75B}"/>
          </ac:spMkLst>
        </pc:spChg>
        <pc:spChg chg="del">
          <ac:chgData name="Tina Schuermans" userId="7fabdca3-5dad-46cf-becd-15cf68f67b6f" providerId="ADAL" clId="{4EEF47FD-20FA-4388-8D06-59F7FF77FB3A}" dt="2022-01-19T13:22:27.372" v="1462" actId="26606"/>
          <ac:spMkLst>
            <pc:docMk/>
            <pc:sldMk cId="1254115227" sldId="289"/>
            <ac:spMk id="73" creationId="{5E52985E-2553-471E-82AA-5ED7A329890A}"/>
          </ac:spMkLst>
        </pc:spChg>
        <pc:spChg chg="add">
          <ac:chgData name="Tina Schuermans" userId="7fabdca3-5dad-46cf-becd-15cf68f67b6f" providerId="ADAL" clId="{4EEF47FD-20FA-4388-8D06-59F7FF77FB3A}" dt="2022-01-19T13:22:27.372" v="1462" actId="26606"/>
          <ac:spMkLst>
            <pc:docMk/>
            <pc:sldMk cId="1254115227" sldId="289"/>
            <ac:spMk id="137" creationId="{96918796-2918-40D6-BE3A-4600C47FCD42}"/>
          </ac:spMkLst>
        </pc:spChg>
        <pc:picChg chg="del">
          <ac:chgData name="Tina Schuermans" userId="7fabdca3-5dad-46cf-becd-15cf68f67b6f" providerId="ADAL" clId="{4EEF47FD-20FA-4388-8D06-59F7FF77FB3A}" dt="2022-01-19T13:21:47.155" v="1454" actId="478"/>
          <ac:picMkLst>
            <pc:docMk/>
            <pc:sldMk cId="1254115227" sldId="289"/>
            <ac:picMk id="4" creationId="{4C86D30F-AB53-44CD-B4DF-6CC3CEB24DF3}"/>
          </ac:picMkLst>
        </pc:picChg>
        <pc:picChg chg="add del mod">
          <ac:chgData name="Tina Schuermans" userId="7fabdca3-5dad-46cf-becd-15cf68f67b6f" providerId="ADAL" clId="{4EEF47FD-20FA-4388-8D06-59F7FF77FB3A}" dt="2022-01-19T13:24:12.277" v="1580" actId="478"/>
          <ac:picMkLst>
            <pc:docMk/>
            <pc:sldMk cId="1254115227" sldId="289"/>
            <ac:picMk id="8" creationId="{D4824B41-5DD2-4FB0-8668-3F71745ED0A9}"/>
          </ac:picMkLst>
        </pc:picChg>
        <pc:picChg chg="add mod">
          <ac:chgData name="Tina Schuermans" userId="7fabdca3-5dad-46cf-becd-15cf68f67b6f" providerId="ADAL" clId="{4EEF47FD-20FA-4388-8D06-59F7FF77FB3A}" dt="2022-01-19T13:24:19.567" v="1583" actId="14100"/>
          <ac:picMkLst>
            <pc:docMk/>
            <pc:sldMk cId="1254115227" sldId="289"/>
            <ac:picMk id="10" creationId="{90DD6105-567C-4687-AFDD-F871DD4F9084}"/>
          </ac:picMkLst>
        </pc:picChg>
        <pc:picChg chg="add del mod">
          <ac:chgData name="Tina Schuermans" userId="7fabdca3-5dad-46cf-becd-15cf68f67b6f" providerId="ADAL" clId="{4EEF47FD-20FA-4388-8D06-59F7FF77FB3A}" dt="2022-01-19T13:22:27.372" v="1462" actId="26606"/>
          <ac:picMkLst>
            <pc:docMk/>
            <pc:sldMk cId="1254115227" sldId="289"/>
            <ac:picMk id="10244" creationId="{476701DD-9FE6-452F-8AF4-C2341C509513}"/>
          </ac:picMkLst>
        </pc:picChg>
        <pc:cxnChg chg="del">
          <ac:chgData name="Tina Schuermans" userId="7fabdca3-5dad-46cf-becd-15cf68f67b6f" providerId="ADAL" clId="{4EEF47FD-20FA-4388-8D06-59F7FF77FB3A}" dt="2022-01-19T13:22:27.372" v="1462" actId="26606"/>
          <ac:cxnSpMkLst>
            <pc:docMk/>
            <pc:sldMk cId="1254115227" sldId="289"/>
            <ac:cxnSpMk id="75" creationId="{DAE3ABC6-4042-4293-A7DF-F01181363B7E}"/>
          </ac:cxnSpMkLst>
        </pc:cxnChg>
      </pc:sldChg>
      <pc:sldChg chg="addSp delSp modSp mod modNotesTx">
        <pc:chgData name="Tina Schuermans" userId="7fabdca3-5dad-46cf-becd-15cf68f67b6f" providerId="ADAL" clId="{4EEF47FD-20FA-4388-8D06-59F7FF77FB3A}" dt="2022-01-19T14:24:22.125" v="3702" actId="20577"/>
        <pc:sldMkLst>
          <pc:docMk/>
          <pc:sldMk cId="1479203122" sldId="290"/>
        </pc:sldMkLst>
        <pc:spChg chg="mod ord">
          <ac:chgData name="Tina Schuermans" userId="7fabdca3-5dad-46cf-becd-15cf68f67b6f" providerId="ADAL" clId="{4EEF47FD-20FA-4388-8D06-59F7FF77FB3A}" dt="2022-01-19T14:24:22.125" v="3702" actId="20577"/>
          <ac:spMkLst>
            <pc:docMk/>
            <pc:sldMk cId="1479203122" sldId="290"/>
            <ac:spMk id="2" creationId="{162514F4-F8F4-46DF-BA4D-87817E568B5D}"/>
          </ac:spMkLst>
        </pc:spChg>
        <pc:spChg chg="del mod">
          <ac:chgData name="Tina Schuermans" userId="7fabdca3-5dad-46cf-becd-15cf68f67b6f" providerId="ADAL" clId="{4EEF47FD-20FA-4388-8D06-59F7FF77FB3A}" dt="2022-01-19T14:24:04.602" v="3695" actId="478"/>
          <ac:spMkLst>
            <pc:docMk/>
            <pc:sldMk cId="1479203122" sldId="290"/>
            <ac:spMk id="3" creationId="{E8D88C5C-FD89-47A4-9FF0-B28A03CA6926}"/>
          </ac:spMkLst>
        </pc:spChg>
        <pc:spChg chg="add del mod">
          <ac:chgData name="Tina Schuermans" userId="7fabdca3-5dad-46cf-becd-15cf68f67b6f" providerId="ADAL" clId="{4EEF47FD-20FA-4388-8D06-59F7FF77FB3A}" dt="2022-01-19T14:24:10.085" v="3696" actId="478"/>
          <ac:spMkLst>
            <pc:docMk/>
            <pc:sldMk cId="1479203122" sldId="290"/>
            <ac:spMk id="5" creationId="{AEC4CB06-8D36-4F8A-ABFF-03E1A7CDAAEE}"/>
          </ac:spMkLst>
        </pc:spChg>
        <pc:spChg chg="add">
          <ac:chgData name="Tina Schuermans" userId="7fabdca3-5dad-46cf-becd-15cf68f67b6f" providerId="ADAL" clId="{4EEF47FD-20FA-4388-8D06-59F7FF77FB3A}" dt="2022-01-19T14:24:14.599" v="3697" actId="26606"/>
          <ac:spMkLst>
            <pc:docMk/>
            <pc:sldMk cId="1479203122" sldId="290"/>
            <ac:spMk id="74" creationId="{96918796-2918-40D6-BE3A-4600C47FCD42}"/>
          </ac:spMkLst>
        </pc:spChg>
        <pc:spChg chg="del">
          <ac:chgData name="Tina Schuermans" userId="7fabdca3-5dad-46cf-becd-15cf68f67b6f" providerId="ADAL" clId="{4EEF47FD-20FA-4388-8D06-59F7FF77FB3A}" dt="2022-01-19T14:24:14.599" v="3697" actId="26606"/>
          <ac:spMkLst>
            <pc:docMk/>
            <pc:sldMk cId="1479203122" sldId="290"/>
            <ac:spMk id="136" creationId="{5E52985E-2553-471E-82AA-5ED7A329890A}"/>
          </ac:spMkLst>
        </pc:spChg>
        <pc:picChg chg="mod">
          <ac:chgData name="Tina Schuermans" userId="7fabdca3-5dad-46cf-becd-15cf68f67b6f" providerId="ADAL" clId="{4EEF47FD-20FA-4388-8D06-59F7FF77FB3A}" dt="2022-01-19T14:24:14.599" v="3697" actId="26606"/>
          <ac:picMkLst>
            <pc:docMk/>
            <pc:sldMk cId="1479203122" sldId="290"/>
            <ac:picMk id="2050" creationId="{C0E26245-9BDF-4791-B931-BC76B96B87EE}"/>
          </ac:picMkLst>
        </pc:picChg>
        <pc:picChg chg="mod">
          <ac:chgData name="Tina Schuermans" userId="7fabdca3-5dad-46cf-becd-15cf68f67b6f" providerId="ADAL" clId="{4EEF47FD-20FA-4388-8D06-59F7FF77FB3A}" dt="2022-01-19T14:24:14.599" v="3697" actId="26606"/>
          <ac:picMkLst>
            <pc:docMk/>
            <pc:sldMk cId="1479203122" sldId="290"/>
            <ac:picMk id="11266" creationId="{4A3971AE-16D6-4269-9BE3-6054C6F306EF}"/>
          </ac:picMkLst>
        </pc:picChg>
        <pc:cxnChg chg="del">
          <ac:chgData name="Tina Schuermans" userId="7fabdca3-5dad-46cf-becd-15cf68f67b6f" providerId="ADAL" clId="{4EEF47FD-20FA-4388-8D06-59F7FF77FB3A}" dt="2022-01-19T14:24:14.599" v="3697" actId="26606"/>
          <ac:cxnSpMkLst>
            <pc:docMk/>
            <pc:sldMk cId="1479203122" sldId="290"/>
            <ac:cxnSpMk id="138" creationId="{DAE3ABC6-4042-4293-A7DF-F01181363B7E}"/>
          </ac:cxnSpMkLst>
        </pc:cxnChg>
      </pc:sldChg>
      <pc:sldChg chg="addSp delSp modSp del mod modNotesTx">
        <pc:chgData name="Tina Schuermans" userId="7fabdca3-5dad-46cf-becd-15cf68f67b6f" providerId="ADAL" clId="{4EEF47FD-20FA-4388-8D06-59F7FF77FB3A}" dt="2022-01-19T13:33:44.205" v="1850" actId="47"/>
        <pc:sldMkLst>
          <pc:docMk/>
          <pc:sldMk cId="3852401859" sldId="291"/>
        </pc:sldMkLst>
        <pc:spChg chg="mod">
          <ac:chgData name="Tina Schuermans" userId="7fabdca3-5dad-46cf-becd-15cf68f67b6f" providerId="ADAL" clId="{4EEF47FD-20FA-4388-8D06-59F7FF77FB3A}" dt="2022-01-19T13:17:36.194" v="1338" actId="20577"/>
          <ac:spMkLst>
            <pc:docMk/>
            <pc:sldMk cId="3852401859" sldId="291"/>
            <ac:spMk id="2" creationId="{400914C2-56BD-4DB3-84D9-2505CA941324}"/>
          </ac:spMkLst>
        </pc:spChg>
        <pc:spChg chg="del mod">
          <ac:chgData name="Tina Schuermans" userId="7fabdca3-5dad-46cf-becd-15cf68f67b6f" providerId="ADAL" clId="{4EEF47FD-20FA-4388-8D06-59F7FF77FB3A}" dt="2022-01-19T13:16:45.785" v="1292" actId="478"/>
          <ac:spMkLst>
            <pc:docMk/>
            <pc:sldMk cId="3852401859" sldId="291"/>
            <ac:spMk id="3" creationId="{0A1495A4-C63F-4238-B0FA-E9EEC28A9A8A}"/>
          </ac:spMkLst>
        </pc:spChg>
        <pc:spChg chg="add del mod">
          <ac:chgData name="Tina Schuermans" userId="7fabdca3-5dad-46cf-becd-15cf68f67b6f" providerId="ADAL" clId="{4EEF47FD-20FA-4388-8D06-59F7FF77FB3A}" dt="2022-01-19T13:17:00.261" v="1294" actId="478"/>
          <ac:spMkLst>
            <pc:docMk/>
            <pc:sldMk cId="3852401859" sldId="291"/>
            <ac:spMk id="13" creationId="{301DC4D0-A1DD-4686-8CC5-71FC3EBF9794}"/>
          </ac:spMkLst>
        </pc:spChg>
        <pc:picChg chg="del">
          <ac:chgData name="Tina Schuermans" userId="7fabdca3-5dad-46cf-becd-15cf68f67b6f" providerId="ADAL" clId="{4EEF47FD-20FA-4388-8D06-59F7FF77FB3A}" dt="2022-01-19T13:13:47.929" v="1277" actId="478"/>
          <ac:picMkLst>
            <pc:docMk/>
            <pc:sldMk cId="3852401859" sldId="291"/>
            <ac:picMk id="4" creationId="{3A14BACD-DE18-43BD-968D-335BE32B229B}"/>
          </ac:picMkLst>
        </pc:picChg>
        <pc:picChg chg="del">
          <ac:chgData name="Tina Schuermans" userId="7fabdca3-5dad-46cf-becd-15cf68f67b6f" providerId="ADAL" clId="{4EEF47FD-20FA-4388-8D06-59F7FF77FB3A}" dt="2022-01-19T13:15:47.367" v="1284" actId="478"/>
          <ac:picMkLst>
            <pc:docMk/>
            <pc:sldMk cId="3852401859" sldId="291"/>
            <ac:picMk id="5" creationId="{D7FB7114-08B1-448C-A5D9-2F100A4D4871}"/>
          </ac:picMkLst>
        </pc:picChg>
        <pc:picChg chg="add mod">
          <ac:chgData name="Tina Schuermans" userId="7fabdca3-5dad-46cf-becd-15cf68f67b6f" providerId="ADAL" clId="{4EEF47FD-20FA-4388-8D06-59F7FF77FB3A}" dt="2022-01-19T13:15:29.652" v="1283" actId="14100"/>
          <ac:picMkLst>
            <pc:docMk/>
            <pc:sldMk cId="3852401859" sldId="291"/>
            <ac:picMk id="7" creationId="{3C024719-F0B2-4F22-AB2D-8719743C8D2F}"/>
          </ac:picMkLst>
        </pc:picChg>
        <pc:picChg chg="add mod">
          <ac:chgData name="Tina Schuermans" userId="7fabdca3-5dad-46cf-becd-15cf68f67b6f" providerId="ADAL" clId="{4EEF47FD-20FA-4388-8D06-59F7FF77FB3A}" dt="2022-01-19T13:16:31.482" v="1290" actId="14100"/>
          <ac:picMkLst>
            <pc:docMk/>
            <pc:sldMk cId="3852401859" sldId="291"/>
            <ac:picMk id="9" creationId="{CE79D8D4-C24E-4AF5-9D14-906978B7F4E1}"/>
          </ac:picMkLst>
        </pc:picChg>
      </pc:sldChg>
      <pc:sldChg chg="modNotesTx">
        <pc:chgData name="Tina Schuermans" userId="7fabdca3-5dad-46cf-becd-15cf68f67b6f" providerId="ADAL" clId="{4EEF47FD-20FA-4388-8D06-59F7FF77FB3A}" dt="2022-01-19T14:33:56.596" v="4338" actId="20577"/>
        <pc:sldMkLst>
          <pc:docMk/>
          <pc:sldMk cId="2877680182" sldId="296"/>
        </pc:sldMkLst>
      </pc:sldChg>
      <pc:sldChg chg="modNotesTx">
        <pc:chgData name="Tina Schuermans" userId="7fabdca3-5dad-46cf-becd-15cf68f67b6f" providerId="ADAL" clId="{4EEF47FD-20FA-4388-8D06-59F7FF77FB3A}" dt="2022-01-19T14:34:35.051" v="4383" actId="20577"/>
        <pc:sldMkLst>
          <pc:docMk/>
          <pc:sldMk cId="2742790402" sldId="297"/>
        </pc:sldMkLst>
      </pc:sldChg>
      <pc:sldChg chg="modNotesTx">
        <pc:chgData name="Tina Schuermans" userId="7fabdca3-5dad-46cf-becd-15cf68f67b6f" providerId="ADAL" clId="{4EEF47FD-20FA-4388-8D06-59F7FF77FB3A}" dt="2022-01-19T14:38:36.825" v="4632" actId="20577"/>
        <pc:sldMkLst>
          <pc:docMk/>
          <pc:sldMk cId="3528112408" sldId="301"/>
        </pc:sldMkLst>
      </pc:sldChg>
      <pc:sldChg chg="modSp mod modNotesTx">
        <pc:chgData name="Tina Schuermans" userId="7fabdca3-5dad-46cf-becd-15cf68f67b6f" providerId="ADAL" clId="{4EEF47FD-20FA-4388-8D06-59F7FF77FB3A}" dt="2022-01-19T14:43:27.986" v="4717" actId="20577"/>
        <pc:sldMkLst>
          <pc:docMk/>
          <pc:sldMk cId="3900246867" sldId="304"/>
        </pc:sldMkLst>
        <pc:spChg chg="mod">
          <ac:chgData name="Tina Schuermans" userId="7fabdca3-5dad-46cf-becd-15cf68f67b6f" providerId="ADAL" clId="{4EEF47FD-20FA-4388-8D06-59F7FF77FB3A}" dt="2022-01-19T14:40:00.388" v="4642" actId="790"/>
          <ac:spMkLst>
            <pc:docMk/>
            <pc:sldMk cId="3900246867" sldId="304"/>
            <ac:spMk id="2" creationId="{591BE125-5D85-4E80-A33A-DC283DF2F87F}"/>
          </ac:spMkLst>
        </pc:spChg>
        <pc:spChg chg="mod">
          <ac:chgData name="Tina Schuermans" userId="7fabdca3-5dad-46cf-becd-15cf68f67b6f" providerId="ADAL" clId="{4EEF47FD-20FA-4388-8D06-59F7FF77FB3A}" dt="2022-01-19T14:40:07.167" v="4643" actId="790"/>
          <ac:spMkLst>
            <pc:docMk/>
            <pc:sldMk cId="3900246867" sldId="304"/>
            <ac:spMk id="3" creationId="{87541958-56FE-4523-ABF2-60900CE8841C}"/>
          </ac:spMkLst>
        </pc:spChg>
      </pc:sldChg>
      <pc:sldChg chg="modNotesTx">
        <pc:chgData name="Tina Schuermans" userId="7fabdca3-5dad-46cf-becd-15cf68f67b6f" providerId="ADAL" clId="{4EEF47FD-20FA-4388-8D06-59F7FF77FB3A}" dt="2022-01-19T14:38:46.198" v="4633" actId="113"/>
        <pc:sldMkLst>
          <pc:docMk/>
          <pc:sldMk cId="3763240979" sldId="305"/>
        </pc:sldMkLst>
      </pc:sldChg>
      <pc:sldChg chg="modSp mod">
        <pc:chgData name="Tina Schuermans" userId="7fabdca3-5dad-46cf-becd-15cf68f67b6f" providerId="ADAL" clId="{4EEF47FD-20FA-4388-8D06-59F7FF77FB3A}" dt="2022-01-19T14:39:37.649" v="4641" actId="20577"/>
        <pc:sldMkLst>
          <pc:docMk/>
          <pc:sldMk cId="485798594" sldId="306"/>
        </pc:sldMkLst>
        <pc:spChg chg="mod">
          <ac:chgData name="Tina Schuermans" userId="7fabdca3-5dad-46cf-becd-15cf68f67b6f" providerId="ADAL" clId="{4EEF47FD-20FA-4388-8D06-59F7FF77FB3A}" dt="2022-01-19T14:39:37.649" v="4641" actId="20577"/>
          <ac:spMkLst>
            <pc:docMk/>
            <pc:sldMk cId="485798594" sldId="306"/>
            <ac:spMk id="3" creationId="{AE06B07E-12A9-4450-BD32-F1E6BF8EDC52}"/>
          </ac:spMkLst>
        </pc:spChg>
      </pc:sldChg>
      <pc:sldChg chg="addSp delSp modSp mod delAnim modAnim modNotesTx">
        <pc:chgData name="Tina Schuermans" userId="7fabdca3-5dad-46cf-becd-15cf68f67b6f" providerId="ADAL" clId="{4EEF47FD-20FA-4388-8D06-59F7FF77FB3A}" dt="2022-01-19T12:58:24.027" v="927"/>
        <pc:sldMkLst>
          <pc:docMk/>
          <pc:sldMk cId="2885983877" sldId="307"/>
        </pc:sldMkLst>
        <pc:spChg chg="del mod">
          <ac:chgData name="Tina Schuermans" userId="7fabdca3-5dad-46cf-becd-15cf68f67b6f" providerId="ADAL" clId="{4EEF47FD-20FA-4388-8D06-59F7FF77FB3A}" dt="2022-01-19T12:55:32.888" v="736" actId="3680"/>
          <ac:spMkLst>
            <pc:docMk/>
            <pc:sldMk cId="2885983877" sldId="307"/>
            <ac:spMk id="3" creationId="{FB83E60D-F138-4098-B3AA-F2FD3E5B58B8}"/>
          </ac:spMkLst>
        </pc:spChg>
        <pc:graphicFrameChg chg="add mod ord modGraphic">
          <ac:chgData name="Tina Schuermans" userId="7fabdca3-5dad-46cf-becd-15cf68f67b6f" providerId="ADAL" clId="{4EEF47FD-20FA-4388-8D06-59F7FF77FB3A}" dt="2022-01-19T12:58:10.391" v="926" actId="113"/>
          <ac:graphicFrameMkLst>
            <pc:docMk/>
            <pc:sldMk cId="2885983877" sldId="307"/>
            <ac:graphicFrameMk id="11" creationId="{92DFA3E8-B7A9-4870-8094-D279A49083AB}"/>
          </ac:graphicFrameMkLst>
        </pc:graphicFrameChg>
        <pc:picChg chg="del">
          <ac:chgData name="Tina Schuermans" userId="7fabdca3-5dad-46cf-becd-15cf68f67b6f" providerId="ADAL" clId="{4EEF47FD-20FA-4388-8D06-59F7FF77FB3A}" dt="2022-01-19T12:48:05.121" v="473" actId="21"/>
          <ac:picMkLst>
            <pc:docMk/>
            <pc:sldMk cId="2885983877" sldId="307"/>
            <ac:picMk id="4" creationId="{C8D4DF17-DC28-4057-9256-C0B48B9A0198}"/>
          </ac:picMkLst>
        </pc:picChg>
        <pc:picChg chg="del">
          <ac:chgData name="Tina Schuermans" userId="7fabdca3-5dad-46cf-becd-15cf68f67b6f" providerId="ADAL" clId="{4EEF47FD-20FA-4388-8D06-59F7FF77FB3A}" dt="2022-01-19T12:47:34.248" v="461" actId="478"/>
          <ac:picMkLst>
            <pc:docMk/>
            <pc:sldMk cId="2885983877" sldId="307"/>
            <ac:picMk id="5" creationId="{B36202BB-76D1-41CE-B0B6-06264A4267B0}"/>
          </ac:picMkLst>
        </pc:picChg>
        <pc:picChg chg="del">
          <ac:chgData name="Tina Schuermans" userId="7fabdca3-5dad-46cf-becd-15cf68f67b6f" providerId="ADAL" clId="{4EEF47FD-20FA-4388-8D06-59F7FF77FB3A}" dt="2022-01-19T12:47:35.233" v="462" actId="478"/>
          <ac:picMkLst>
            <pc:docMk/>
            <pc:sldMk cId="2885983877" sldId="307"/>
            <ac:picMk id="6" creationId="{FA16ED5B-C28B-48C3-B4E9-686D57526B99}"/>
          </ac:picMkLst>
        </pc:picChg>
        <pc:picChg chg="del">
          <ac:chgData name="Tina Schuermans" userId="7fabdca3-5dad-46cf-becd-15cf68f67b6f" providerId="ADAL" clId="{4EEF47FD-20FA-4388-8D06-59F7FF77FB3A}" dt="2022-01-19T12:47:36.785" v="464" actId="478"/>
          <ac:picMkLst>
            <pc:docMk/>
            <pc:sldMk cId="2885983877" sldId="307"/>
            <ac:picMk id="7" creationId="{CC90D211-B4C7-4118-ACFB-F3C3A2088BC3}"/>
          </ac:picMkLst>
        </pc:picChg>
        <pc:picChg chg="del">
          <ac:chgData name="Tina Schuermans" userId="7fabdca3-5dad-46cf-becd-15cf68f67b6f" providerId="ADAL" clId="{4EEF47FD-20FA-4388-8D06-59F7FF77FB3A}" dt="2022-01-19T12:47:36.095" v="463" actId="478"/>
          <ac:picMkLst>
            <pc:docMk/>
            <pc:sldMk cId="2885983877" sldId="307"/>
            <ac:picMk id="8" creationId="{7526218D-5EE5-4419-85C2-911E52E61E0C}"/>
          </ac:picMkLst>
        </pc:picChg>
        <pc:picChg chg="add mod">
          <ac:chgData name="Tina Schuermans" userId="7fabdca3-5dad-46cf-becd-15cf68f67b6f" providerId="ADAL" clId="{4EEF47FD-20FA-4388-8D06-59F7FF77FB3A}" dt="2022-01-19T12:48:03.541" v="472" actId="1076"/>
          <ac:picMkLst>
            <pc:docMk/>
            <pc:sldMk cId="2885983877" sldId="307"/>
            <ac:picMk id="10" creationId="{901DDD8C-22DA-462E-A406-E80B06086E6F}"/>
          </ac:picMkLst>
        </pc:picChg>
        <pc:picChg chg="add del">
          <ac:chgData name="Tina Schuermans" userId="7fabdca3-5dad-46cf-becd-15cf68f67b6f" providerId="ADAL" clId="{4EEF47FD-20FA-4388-8D06-59F7FF77FB3A}" dt="2022-01-19T12:47:45.582" v="466"/>
          <ac:picMkLst>
            <pc:docMk/>
            <pc:sldMk cId="2885983877" sldId="307"/>
            <ac:picMk id="2050" creationId="{FCA4B9CF-E2DB-4075-B63F-BDB1E043F064}"/>
          </ac:picMkLst>
        </pc:picChg>
      </pc:sldChg>
      <pc:sldChg chg="modNotesTx">
        <pc:chgData name="Tina Schuermans" userId="7fabdca3-5dad-46cf-becd-15cf68f67b6f" providerId="ADAL" clId="{4EEF47FD-20FA-4388-8D06-59F7FF77FB3A}" dt="2022-01-19T12:46:38.324" v="458" actId="20577"/>
        <pc:sldMkLst>
          <pc:docMk/>
          <pc:sldMk cId="1487355767" sldId="308"/>
        </pc:sldMkLst>
      </pc:sldChg>
      <pc:sldChg chg="addSp delSp modSp del mod">
        <pc:chgData name="Tina Schuermans" userId="7fabdca3-5dad-46cf-becd-15cf68f67b6f" providerId="ADAL" clId="{4EEF47FD-20FA-4388-8D06-59F7FF77FB3A}" dt="2022-01-19T13:05:49.065" v="1138" actId="47"/>
        <pc:sldMkLst>
          <pc:docMk/>
          <pc:sldMk cId="1430924068" sldId="309"/>
        </pc:sldMkLst>
        <pc:spChg chg="mod">
          <ac:chgData name="Tina Schuermans" userId="7fabdca3-5dad-46cf-becd-15cf68f67b6f" providerId="ADAL" clId="{4EEF47FD-20FA-4388-8D06-59F7FF77FB3A}" dt="2022-01-19T13:01:35.540" v="1090" actId="20577"/>
          <ac:spMkLst>
            <pc:docMk/>
            <pc:sldMk cId="1430924068" sldId="309"/>
            <ac:spMk id="2" creationId="{FBD9C7DE-00AC-458E-86E2-40FD1AFB70B1}"/>
          </ac:spMkLst>
        </pc:spChg>
        <pc:spChg chg="add mod">
          <ac:chgData name="Tina Schuermans" userId="7fabdca3-5dad-46cf-becd-15cf68f67b6f" providerId="ADAL" clId="{4EEF47FD-20FA-4388-8D06-59F7FF77FB3A}" dt="2022-01-19T13:01:22.492" v="1040" actId="478"/>
          <ac:spMkLst>
            <pc:docMk/>
            <pc:sldMk cId="1430924068" sldId="309"/>
            <ac:spMk id="3" creationId="{3899C253-11ED-4F18-B1A5-97249CC97356}"/>
          </ac:spMkLst>
        </pc:spChg>
        <pc:picChg chg="del">
          <ac:chgData name="Tina Schuermans" userId="7fabdca3-5dad-46cf-becd-15cf68f67b6f" providerId="ADAL" clId="{4EEF47FD-20FA-4388-8D06-59F7FF77FB3A}" dt="2022-01-19T13:01:22.492" v="1040" actId="478"/>
          <ac:picMkLst>
            <pc:docMk/>
            <pc:sldMk cId="1430924068" sldId="309"/>
            <ac:picMk id="2050" creationId="{99D45A5B-1859-40AD-B03C-35BA02A21890}"/>
          </ac:picMkLst>
        </pc:picChg>
      </pc:sldChg>
      <pc:sldChg chg="del">
        <pc:chgData name="Tina Schuermans" userId="7fabdca3-5dad-46cf-becd-15cf68f67b6f" providerId="ADAL" clId="{4EEF47FD-20FA-4388-8D06-59F7FF77FB3A}" dt="2022-01-19T13:29:46.571" v="1814" actId="47"/>
        <pc:sldMkLst>
          <pc:docMk/>
          <pc:sldMk cId="3652887054" sldId="310"/>
        </pc:sldMkLst>
      </pc:sldChg>
      <pc:sldChg chg="modNotesTx">
        <pc:chgData name="Tina Schuermans" userId="7fabdca3-5dad-46cf-becd-15cf68f67b6f" providerId="ADAL" clId="{4EEF47FD-20FA-4388-8D06-59F7FF77FB3A}" dt="2022-01-19T14:32:24.882" v="4244" actId="20577"/>
        <pc:sldMkLst>
          <pc:docMk/>
          <pc:sldMk cId="2241533112" sldId="311"/>
        </pc:sldMkLst>
      </pc:sldChg>
      <pc:sldChg chg="del">
        <pc:chgData name="Tina Schuermans" userId="7fabdca3-5dad-46cf-becd-15cf68f67b6f" providerId="ADAL" clId="{4EEF47FD-20FA-4388-8D06-59F7FF77FB3A}" dt="2022-01-19T14:39:20.779" v="4634" actId="47"/>
        <pc:sldMkLst>
          <pc:docMk/>
          <pc:sldMk cId="2152441510" sldId="312"/>
        </pc:sldMkLst>
      </pc:sldChg>
      <pc:sldChg chg="del">
        <pc:chgData name="Tina Schuermans" userId="7fabdca3-5dad-46cf-becd-15cf68f67b6f" providerId="ADAL" clId="{4EEF47FD-20FA-4388-8D06-59F7FF77FB3A}" dt="2022-01-19T13:01:41.009" v="1091" actId="47"/>
        <pc:sldMkLst>
          <pc:docMk/>
          <pc:sldMk cId="413517840" sldId="313"/>
        </pc:sldMkLst>
      </pc:sldChg>
      <pc:sldChg chg="del">
        <pc:chgData name="Tina Schuermans" userId="7fabdca3-5dad-46cf-becd-15cf68f67b6f" providerId="ADAL" clId="{4EEF47FD-20FA-4388-8D06-59F7FF77FB3A}" dt="2022-01-19T13:27:25.555" v="1761" actId="47"/>
        <pc:sldMkLst>
          <pc:docMk/>
          <pc:sldMk cId="1317347561" sldId="315"/>
        </pc:sldMkLst>
      </pc:sldChg>
      <pc:sldChg chg="modSp del mod">
        <pc:chgData name="Tina Schuermans" userId="7fabdca3-5dad-46cf-becd-15cf68f67b6f" providerId="ADAL" clId="{4EEF47FD-20FA-4388-8D06-59F7FF77FB3A}" dt="2022-01-19T14:45:09.523" v="4718" actId="47"/>
        <pc:sldMkLst>
          <pc:docMk/>
          <pc:sldMk cId="1268020830" sldId="316"/>
        </pc:sldMkLst>
        <pc:spChg chg="mod">
          <ac:chgData name="Tina Schuermans" userId="7fabdca3-5dad-46cf-becd-15cf68f67b6f" providerId="ADAL" clId="{4EEF47FD-20FA-4388-8D06-59F7FF77FB3A}" dt="2022-01-19T12:26:21.935" v="64" actId="20577"/>
          <ac:spMkLst>
            <pc:docMk/>
            <pc:sldMk cId="1268020830" sldId="316"/>
            <ac:spMk id="2" creationId="{FCDA56AD-77C0-419E-ACD1-4C6E9240FCF8}"/>
          </ac:spMkLst>
        </pc:spChg>
        <pc:spChg chg="mod">
          <ac:chgData name="Tina Schuermans" userId="7fabdca3-5dad-46cf-becd-15cf68f67b6f" providerId="ADAL" clId="{4EEF47FD-20FA-4388-8D06-59F7FF77FB3A}" dt="2022-01-19T12:26:19.419" v="61" actId="20577"/>
          <ac:spMkLst>
            <pc:docMk/>
            <pc:sldMk cId="1268020830" sldId="316"/>
            <ac:spMk id="3" creationId="{45D44BAF-D112-4DD3-9644-97489D8C93CF}"/>
          </ac:spMkLst>
        </pc:spChg>
      </pc:sldChg>
      <pc:sldChg chg="del">
        <pc:chgData name="Tina Schuermans" userId="7fabdca3-5dad-46cf-becd-15cf68f67b6f" providerId="ADAL" clId="{4EEF47FD-20FA-4388-8D06-59F7FF77FB3A}" dt="2022-01-19T12:26:54.411" v="66" actId="47"/>
        <pc:sldMkLst>
          <pc:docMk/>
          <pc:sldMk cId="1680316481" sldId="318"/>
        </pc:sldMkLst>
      </pc:sldChg>
      <pc:sldChg chg="addSp delSp modSp add del mod modAnim">
        <pc:chgData name="Tina Schuermans" userId="7fabdca3-5dad-46cf-becd-15cf68f67b6f" providerId="ADAL" clId="{4EEF47FD-20FA-4388-8D06-59F7FF77FB3A}" dt="2022-01-19T12:59:19.280" v="953" actId="47"/>
        <pc:sldMkLst>
          <pc:docMk/>
          <pc:sldMk cId="3483661454" sldId="318"/>
        </pc:sldMkLst>
        <pc:spChg chg="mod">
          <ac:chgData name="Tina Schuermans" userId="7fabdca3-5dad-46cf-becd-15cf68f67b6f" providerId="ADAL" clId="{4EEF47FD-20FA-4388-8D06-59F7FF77FB3A}" dt="2022-01-19T12:52:30.475" v="719" actId="20577"/>
          <ac:spMkLst>
            <pc:docMk/>
            <pc:sldMk cId="3483661454" sldId="318"/>
            <ac:spMk id="2" creationId="{683E5631-4CA8-40AF-B38E-12E58BEDC321}"/>
          </ac:spMkLst>
        </pc:spChg>
        <pc:spChg chg="mod">
          <ac:chgData name="Tina Schuermans" userId="7fabdca3-5dad-46cf-becd-15cf68f67b6f" providerId="ADAL" clId="{4EEF47FD-20FA-4388-8D06-59F7FF77FB3A}" dt="2022-01-19T12:58:43.633" v="929" actId="5793"/>
          <ac:spMkLst>
            <pc:docMk/>
            <pc:sldMk cId="3483661454" sldId="318"/>
            <ac:spMk id="3" creationId="{FB83E60D-F138-4098-B3AA-F2FD3E5B58B8}"/>
          </ac:spMkLst>
        </pc:spChg>
        <pc:picChg chg="add del mod">
          <ac:chgData name="Tina Schuermans" userId="7fabdca3-5dad-46cf-becd-15cf68f67b6f" providerId="ADAL" clId="{4EEF47FD-20FA-4388-8D06-59F7FF77FB3A}" dt="2022-01-19T12:58:56.789" v="933" actId="21"/>
          <ac:picMkLst>
            <pc:docMk/>
            <pc:sldMk cId="3483661454" sldId="318"/>
            <ac:picMk id="6" creationId="{33F8E145-DA24-4857-900A-96296BA3E7D3}"/>
          </ac:picMkLst>
        </pc:picChg>
        <pc:picChg chg="del">
          <ac:chgData name="Tina Schuermans" userId="7fabdca3-5dad-46cf-becd-15cf68f67b6f" providerId="ADAL" clId="{4EEF47FD-20FA-4388-8D06-59F7FF77FB3A}" dt="2022-01-19T12:48:12.324" v="475" actId="478"/>
          <ac:picMkLst>
            <pc:docMk/>
            <pc:sldMk cId="3483661454" sldId="318"/>
            <ac:picMk id="10" creationId="{901DDD8C-22DA-462E-A406-E80B06086E6F}"/>
          </ac:picMkLst>
        </pc:picChg>
      </pc:sldChg>
      <pc:sldChg chg="addSp delSp modSp add del mod ord modAnim modNotesTx">
        <pc:chgData name="Tina Schuermans" userId="7fabdca3-5dad-46cf-becd-15cf68f67b6f" providerId="ADAL" clId="{4EEF47FD-20FA-4388-8D06-59F7FF77FB3A}" dt="2022-01-19T12:53:49.950" v="733" actId="47"/>
        <pc:sldMkLst>
          <pc:docMk/>
          <pc:sldMk cId="2232292747" sldId="319"/>
        </pc:sldMkLst>
        <pc:spChg chg="mod">
          <ac:chgData name="Tina Schuermans" userId="7fabdca3-5dad-46cf-becd-15cf68f67b6f" providerId="ADAL" clId="{4EEF47FD-20FA-4388-8D06-59F7FF77FB3A}" dt="2022-01-19T12:52:01.450" v="642" actId="20577"/>
          <ac:spMkLst>
            <pc:docMk/>
            <pc:sldMk cId="2232292747" sldId="319"/>
            <ac:spMk id="2" creationId="{683E5631-4CA8-40AF-B38E-12E58BEDC321}"/>
          </ac:spMkLst>
        </pc:spChg>
        <pc:spChg chg="mod">
          <ac:chgData name="Tina Schuermans" userId="7fabdca3-5dad-46cf-becd-15cf68f67b6f" providerId="ADAL" clId="{4EEF47FD-20FA-4388-8D06-59F7FF77FB3A}" dt="2022-01-19T12:52:04.520" v="644" actId="5793"/>
          <ac:spMkLst>
            <pc:docMk/>
            <pc:sldMk cId="2232292747" sldId="319"/>
            <ac:spMk id="3" creationId="{FB83E60D-F138-4098-B3AA-F2FD3E5B58B8}"/>
          </ac:spMkLst>
        </pc:spChg>
        <pc:picChg chg="del">
          <ac:chgData name="Tina Schuermans" userId="7fabdca3-5dad-46cf-becd-15cf68f67b6f" providerId="ADAL" clId="{4EEF47FD-20FA-4388-8D06-59F7FF77FB3A}" dt="2022-01-19T12:51:39.603" v="631" actId="478"/>
          <ac:picMkLst>
            <pc:docMk/>
            <pc:sldMk cId="2232292747" sldId="319"/>
            <ac:picMk id="6" creationId="{33F8E145-DA24-4857-900A-96296BA3E7D3}"/>
          </ac:picMkLst>
        </pc:picChg>
        <pc:picChg chg="add del mod">
          <ac:chgData name="Tina Schuermans" userId="7fabdca3-5dad-46cf-becd-15cf68f67b6f" providerId="ADAL" clId="{4EEF47FD-20FA-4388-8D06-59F7FF77FB3A}" dt="2022-01-19T12:53:15.810" v="724" actId="21"/>
          <ac:picMkLst>
            <pc:docMk/>
            <pc:sldMk cId="2232292747" sldId="319"/>
            <ac:picMk id="7" creationId="{1D629527-BCAD-4578-B743-5BB0353999B8}"/>
          </ac:picMkLst>
        </pc:picChg>
      </pc:sldChg>
      <pc:sldChg chg="addSp delSp modSp add mod modNotesTx">
        <pc:chgData name="Tina Schuermans" userId="7fabdca3-5dad-46cf-becd-15cf68f67b6f" providerId="ADAL" clId="{4EEF47FD-20FA-4388-8D06-59F7FF77FB3A}" dt="2022-01-19T12:53:36.139" v="732"/>
        <pc:sldMkLst>
          <pc:docMk/>
          <pc:sldMk cId="3209439863" sldId="320"/>
        </pc:sldMkLst>
        <pc:spChg chg="mod">
          <ac:chgData name="Tina Schuermans" userId="7fabdca3-5dad-46cf-becd-15cf68f67b6f" providerId="ADAL" clId="{4EEF47FD-20FA-4388-8D06-59F7FF77FB3A}" dt="2022-01-19T12:53:28.058" v="731" actId="20577"/>
          <ac:spMkLst>
            <pc:docMk/>
            <pc:sldMk cId="3209439863" sldId="320"/>
            <ac:spMk id="4" creationId="{7D0DDC10-2436-417D-8A43-6A0178E6F124}"/>
          </ac:spMkLst>
        </pc:spChg>
        <pc:picChg chg="add mod">
          <ac:chgData name="Tina Schuermans" userId="7fabdca3-5dad-46cf-becd-15cf68f67b6f" providerId="ADAL" clId="{4EEF47FD-20FA-4388-8D06-59F7FF77FB3A}" dt="2022-01-19T12:53:25.305" v="727" actId="1076"/>
          <ac:picMkLst>
            <pc:docMk/>
            <pc:sldMk cId="3209439863" sldId="320"/>
            <ac:picMk id="8" creationId="{101366AF-FC11-4626-9C9E-EF3BD9CC09BF}"/>
          </ac:picMkLst>
        </pc:picChg>
        <pc:picChg chg="del">
          <ac:chgData name="Tina Schuermans" userId="7fabdca3-5dad-46cf-becd-15cf68f67b6f" providerId="ADAL" clId="{4EEF47FD-20FA-4388-8D06-59F7FF77FB3A}" dt="2022-01-19T12:53:12.467" v="723" actId="478"/>
          <ac:picMkLst>
            <pc:docMk/>
            <pc:sldMk cId="3209439863" sldId="320"/>
            <ac:picMk id="15" creationId="{01EECC0A-8DEB-4F47-953A-0E0106FCFCEF}"/>
          </ac:picMkLst>
        </pc:picChg>
      </pc:sldChg>
      <pc:sldChg chg="addSp delSp modSp add mod ord modNotesTx">
        <pc:chgData name="Tina Schuermans" userId="7fabdca3-5dad-46cf-becd-15cf68f67b6f" providerId="ADAL" clId="{4EEF47FD-20FA-4388-8D06-59F7FF77FB3A}" dt="2022-01-19T13:00:21.846" v="1039" actId="20577"/>
        <pc:sldMkLst>
          <pc:docMk/>
          <pc:sldMk cId="1140540253" sldId="321"/>
        </pc:sldMkLst>
        <pc:spChg chg="mod">
          <ac:chgData name="Tina Schuermans" userId="7fabdca3-5dad-46cf-becd-15cf68f67b6f" providerId="ADAL" clId="{4EEF47FD-20FA-4388-8D06-59F7FF77FB3A}" dt="2022-01-19T12:59:24.881" v="954" actId="20577"/>
          <ac:spMkLst>
            <pc:docMk/>
            <pc:sldMk cId="1140540253" sldId="321"/>
            <ac:spMk id="4" creationId="{7D0DDC10-2436-417D-8A43-6A0178E6F124}"/>
          </ac:spMkLst>
        </pc:spChg>
        <pc:picChg chg="del">
          <ac:chgData name="Tina Schuermans" userId="7fabdca3-5dad-46cf-becd-15cf68f67b6f" providerId="ADAL" clId="{4EEF47FD-20FA-4388-8D06-59F7FF77FB3A}" dt="2022-01-19T12:58:59.501" v="934" actId="478"/>
          <ac:picMkLst>
            <pc:docMk/>
            <pc:sldMk cId="1140540253" sldId="321"/>
            <ac:picMk id="8" creationId="{101366AF-FC11-4626-9C9E-EF3BD9CC09BF}"/>
          </ac:picMkLst>
        </pc:picChg>
        <pc:picChg chg="add mod">
          <ac:chgData name="Tina Schuermans" userId="7fabdca3-5dad-46cf-becd-15cf68f67b6f" providerId="ADAL" clId="{4EEF47FD-20FA-4388-8D06-59F7FF77FB3A}" dt="2022-01-19T12:59:10.478" v="938" actId="1076"/>
          <ac:picMkLst>
            <pc:docMk/>
            <pc:sldMk cId="1140540253" sldId="321"/>
            <ac:picMk id="9" creationId="{458811AF-C730-4FC9-A37A-B90D346B4E10}"/>
          </ac:picMkLst>
        </pc:picChg>
        <pc:picChg chg="add del mod">
          <ac:chgData name="Tina Schuermans" userId="7fabdca3-5dad-46cf-becd-15cf68f67b6f" providerId="ADAL" clId="{4EEF47FD-20FA-4388-8D06-59F7FF77FB3A}" dt="2022-01-19T12:59:52.586" v="990"/>
          <ac:picMkLst>
            <pc:docMk/>
            <pc:sldMk cId="1140540253" sldId="321"/>
            <ac:picMk id="10" creationId="{51AE6E52-DA0B-4FDB-BCC1-BE194659C337}"/>
          </ac:picMkLst>
        </pc:picChg>
        <pc:picChg chg="add del mod">
          <ac:chgData name="Tina Schuermans" userId="7fabdca3-5dad-46cf-becd-15cf68f67b6f" providerId="ADAL" clId="{4EEF47FD-20FA-4388-8D06-59F7FF77FB3A}" dt="2022-01-19T12:59:57.134" v="992" actId="478"/>
          <ac:picMkLst>
            <pc:docMk/>
            <pc:sldMk cId="1140540253" sldId="321"/>
            <ac:picMk id="11" creationId="{C2021620-97C4-48A2-B0EA-795225500893}"/>
          </ac:picMkLst>
        </pc:picChg>
      </pc:sldChg>
      <pc:sldChg chg="addSp delSp modSp add mod modNotesTx">
        <pc:chgData name="Tina Schuermans" userId="7fabdca3-5dad-46cf-becd-15cf68f67b6f" providerId="ADAL" clId="{4EEF47FD-20FA-4388-8D06-59F7FF77FB3A}" dt="2022-01-19T13:13:30.748" v="1276" actId="20577"/>
        <pc:sldMkLst>
          <pc:docMk/>
          <pc:sldMk cId="4073040919" sldId="322"/>
        </pc:sldMkLst>
        <pc:spChg chg="mod">
          <ac:chgData name="Tina Schuermans" userId="7fabdca3-5dad-46cf-becd-15cf68f67b6f" providerId="ADAL" clId="{4EEF47FD-20FA-4388-8D06-59F7FF77FB3A}" dt="2022-01-19T13:10:28.520" v="1251" actId="26606"/>
          <ac:spMkLst>
            <pc:docMk/>
            <pc:sldMk cId="4073040919" sldId="322"/>
            <ac:spMk id="2" creationId="{35BD2D25-66DA-4B81-95DF-A650870AD675}"/>
          </ac:spMkLst>
        </pc:spChg>
        <pc:spChg chg="mod">
          <ac:chgData name="Tina Schuermans" userId="7fabdca3-5dad-46cf-becd-15cf68f67b6f" providerId="ADAL" clId="{4EEF47FD-20FA-4388-8D06-59F7FF77FB3A}" dt="2022-01-19T13:10:28.520" v="1251" actId="26606"/>
          <ac:spMkLst>
            <pc:docMk/>
            <pc:sldMk cId="4073040919" sldId="322"/>
            <ac:spMk id="3" creationId="{93015146-66B6-4008-AF22-CB3E46999C25}"/>
          </ac:spMkLst>
        </pc:spChg>
        <pc:spChg chg="del">
          <ac:chgData name="Tina Schuermans" userId="7fabdca3-5dad-46cf-becd-15cf68f67b6f" providerId="ADAL" clId="{4EEF47FD-20FA-4388-8D06-59F7FF77FB3A}" dt="2022-01-19T13:10:28.520" v="1251" actId="26606"/>
          <ac:spMkLst>
            <pc:docMk/>
            <pc:sldMk cId="4073040919" sldId="322"/>
            <ac:spMk id="78" creationId="{5E52985E-2553-471E-82AA-5ED7A329890A}"/>
          </ac:spMkLst>
        </pc:spChg>
        <pc:picChg chg="del">
          <ac:chgData name="Tina Schuermans" userId="7fabdca3-5dad-46cf-becd-15cf68f67b6f" providerId="ADAL" clId="{4EEF47FD-20FA-4388-8D06-59F7FF77FB3A}" dt="2022-01-19T13:04:06.183" v="1096" actId="478"/>
          <ac:picMkLst>
            <pc:docMk/>
            <pc:sldMk cId="4073040919" sldId="322"/>
            <ac:picMk id="5" creationId="{6B38D911-B36A-4BFB-9734-2B0EF098FBF2}"/>
          </ac:picMkLst>
        </pc:picChg>
        <pc:picChg chg="add mod">
          <ac:chgData name="Tina Schuermans" userId="7fabdca3-5dad-46cf-becd-15cf68f67b6f" providerId="ADAL" clId="{4EEF47FD-20FA-4388-8D06-59F7FF77FB3A}" dt="2022-01-19T13:10:28.520" v="1251" actId="26606"/>
          <ac:picMkLst>
            <pc:docMk/>
            <pc:sldMk cId="4073040919" sldId="322"/>
            <ac:picMk id="8" creationId="{B825AD02-8667-4DA2-B901-F7B12069DB1C}"/>
          </ac:picMkLst>
        </pc:picChg>
        <pc:picChg chg="del">
          <ac:chgData name="Tina Schuermans" userId="7fabdca3-5dad-46cf-becd-15cf68f67b6f" providerId="ADAL" clId="{4EEF47FD-20FA-4388-8D06-59F7FF77FB3A}" dt="2022-01-19T13:04:04.817" v="1095" actId="478"/>
          <ac:picMkLst>
            <pc:docMk/>
            <pc:sldMk cId="4073040919" sldId="322"/>
            <ac:picMk id="4100" creationId="{2A79C2C1-53D9-494B-8513-76B1B039260E}"/>
          </ac:picMkLst>
        </pc:picChg>
        <pc:cxnChg chg="del">
          <ac:chgData name="Tina Schuermans" userId="7fabdca3-5dad-46cf-becd-15cf68f67b6f" providerId="ADAL" clId="{4EEF47FD-20FA-4388-8D06-59F7FF77FB3A}" dt="2022-01-19T13:10:28.520" v="1251" actId="26606"/>
          <ac:cxnSpMkLst>
            <pc:docMk/>
            <pc:sldMk cId="4073040919" sldId="322"/>
            <ac:cxnSpMk id="80" creationId="{DAE3ABC6-4042-4293-A7DF-F01181363B7E}"/>
          </ac:cxnSpMkLst>
        </pc:cxnChg>
        <pc:cxnChg chg="add">
          <ac:chgData name="Tina Schuermans" userId="7fabdca3-5dad-46cf-becd-15cf68f67b6f" providerId="ADAL" clId="{4EEF47FD-20FA-4388-8D06-59F7FF77FB3A}" dt="2022-01-19T13:10:28.520" v="1251" actId="26606"/>
          <ac:cxnSpMkLst>
            <pc:docMk/>
            <pc:sldMk cId="4073040919" sldId="322"/>
            <ac:cxnSpMk id="85" creationId="{A7F400EE-A8A5-48AF-B4D6-291B52C6F0B0}"/>
          </ac:cxnSpMkLst>
        </pc:cxnChg>
      </pc:sldChg>
      <pc:sldChg chg="add modNotesTx">
        <pc:chgData name="Tina Schuermans" userId="7fabdca3-5dad-46cf-becd-15cf68f67b6f" providerId="ADAL" clId="{4EEF47FD-20FA-4388-8D06-59F7FF77FB3A}" dt="2022-01-19T13:19:12.384" v="1387" actId="20577"/>
        <pc:sldMkLst>
          <pc:docMk/>
          <pc:sldMk cId="1904295098" sldId="323"/>
        </pc:sldMkLst>
      </pc:sldChg>
      <pc:sldChg chg="addSp delSp modSp add mod modNotesTx">
        <pc:chgData name="Tina Schuermans" userId="7fabdca3-5dad-46cf-becd-15cf68f67b6f" providerId="ADAL" clId="{4EEF47FD-20FA-4388-8D06-59F7FF77FB3A}" dt="2022-01-19T13:27:18.562" v="1760" actId="20577"/>
        <pc:sldMkLst>
          <pc:docMk/>
          <pc:sldMk cId="533597581" sldId="324"/>
        </pc:sldMkLst>
        <pc:picChg chg="del">
          <ac:chgData name="Tina Schuermans" userId="7fabdca3-5dad-46cf-becd-15cf68f67b6f" providerId="ADAL" clId="{4EEF47FD-20FA-4388-8D06-59F7FF77FB3A}" dt="2022-01-19T13:24:24.626" v="1584" actId="478"/>
          <ac:picMkLst>
            <pc:docMk/>
            <pc:sldMk cId="533597581" sldId="324"/>
            <ac:picMk id="4" creationId="{4C86D30F-AB53-44CD-B4DF-6CC3CEB24DF3}"/>
          </ac:picMkLst>
        </pc:picChg>
        <pc:picChg chg="add mod">
          <ac:chgData name="Tina Schuermans" userId="7fabdca3-5dad-46cf-becd-15cf68f67b6f" providerId="ADAL" clId="{4EEF47FD-20FA-4388-8D06-59F7FF77FB3A}" dt="2022-01-19T13:24:56.384" v="1603" actId="14100"/>
          <ac:picMkLst>
            <pc:docMk/>
            <pc:sldMk cId="533597581" sldId="324"/>
            <ac:picMk id="6" creationId="{7CDE968D-6E05-4411-B44D-0364B64B7A83}"/>
          </ac:picMkLst>
        </pc:picChg>
        <pc:picChg chg="mod">
          <ac:chgData name="Tina Schuermans" userId="7fabdca3-5dad-46cf-becd-15cf68f67b6f" providerId="ADAL" clId="{4EEF47FD-20FA-4388-8D06-59F7FF77FB3A}" dt="2022-01-19T13:24:46.363" v="1598" actId="14100"/>
          <ac:picMkLst>
            <pc:docMk/>
            <pc:sldMk cId="533597581" sldId="324"/>
            <ac:picMk id="10244" creationId="{476701DD-9FE6-452F-8AF4-C2341C509513}"/>
          </ac:picMkLst>
        </pc:picChg>
      </pc:sldChg>
      <pc:sldChg chg="addSp delSp modSp add mod ord modNotesTx">
        <pc:chgData name="Tina Schuermans" userId="7fabdca3-5dad-46cf-becd-15cf68f67b6f" providerId="ADAL" clId="{4EEF47FD-20FA-4388-8D06-59F7FF77FB3A}" dt="2022-01-19T13:33:38.970" v="1849" actId="20577"/>
        <pc:sldMkLst>
          <pc:docMk/>
          <pc:sldMk cId="738230442" sldId="325"/>
        </pc:sldMkLst>
        <pc:spChg chg="mod ord">
          <ac:chgData name="Tina Schuermans" userId="7fabdca3-5dad-46cf-becd-15cf68f67b6f" providerId="ADAL" clId="{4EEF47FD-20FA-4388-8D06-59F7FF77FB3A}" dt="2022-01-19T13:32:35.870" v="1839" actId="26606"/>
          <ac:spMkLst>
            <pc:docMk/>
            <pc:sldMk cId="738230442" sldId="325"/>
            <ac:spMk id="6" creationId="{ABB43E74-45E1-4BF4-827F-B80CD789E844}"/>
          </ac:spMkLst>
        </pc:spChg>
        <pc:spChg chg="add del">
          <ac:chgData name="Tina Schuermans" userId="7fabdca3-5dad-46cf-becd-15cf68f67b6f" providerId="ADAL" clId="{4EEF47FD-20FA-4388-8D06-59F7FF77FB3A}" dt="2022-01-19T13:32:35.870" v="1839" actId="26606"/>
          <ac:spMkLst>
            <pc:docMk/>
            <pc:sldMk cId="738230442" sldId="325"/>
            <ac:spMk id="78" creationId="{A4AC5506-6312-4701-8D3C-40187889A947}"/>
          </ac:spMkLst>
        </pc:spChg>
        <pc:spChg chg="add del">
          <ac:chgData name="Tina Schuermans" userId="7fabdca3-5dad-46cf-becd-15cf68f67b6f" providerId="ADAL" clId="{4EEF47FD-20FA-4388-8D06-59F7FF77FB3A}" dt="2022-01-19T13:32:35.870" v="1839" actId="26606"/>
          <ac:spMkLst>
            <pc:docMk/>
            <pc:sldMk cId="738230442" sldId="325"/>
            <ac:spMk id="83" creationId="{53F29798-D584-4792-9B62-3F5F5C36D619}"/>
          </ac:spMkLst>
        </pc:spChg>
        <pc:spChg chg="del">
          <ac:chgData name="Tina Schuermans" userId="7fabdca3-5dad-46cf-becd-15cf68f67b6f" providerId="ADAL" clId="{4EEF47FD-20FA-4388-8D06-59F7FF77FB3A}" dt="2022-01-19T13:32:24.921" v="1835" actId="26606"/>
          <ac:spMkLst>
            <pc:docMk/>
            <pc:sldMk cId="738230442" sldId="325"/>
            <ac:spMk id="137" creationId="{96918796-2918-40D6-BE3A-4600C47FCD42}"/>
          </ac:spMkLst>
        </pc:spChg>
        <pc:picChg chg="del mod">
          <ac:chgData name="Tina Schuermans" userId="7fabdca3-5dad-46cf-becd-15cf68f67b6f" providerId="ADAL" clId="{4EEF47FD-20FA-4388-8D06-59F7FF77FB3A}" dt="2022-01-19T13:32:31.371" v="1836" actId="478"/>
          <ac:picMkLst>
            <pc:docMk/>
            <pc:sldMk cId="738230442" sldId="325"/>
            <ac:picMk id="5" creationId="{6B38D911-B36A-4BFB-9734-2B0EF098FBF2}"/>
          </ac:picMkLst>
        </pc:picChg>
        <pc:picChg chg="add mod ord">
          <ac:chgData name="Tina Schuermans" userId="7fabdca3-5dad-46cf-becd-15cf68f67b6f" providerId="ADAL" clId="{4EEF47FD-20FA-4388-8D06-59F7FF77FB3A}" dt="2022-01-19T13:32:54.301" v="1843" actId="1076"/>
          <ac:picMkLst>
            <pc:docMk/>
            <pc:sldMk cId="738230442" sldId="325"/>
            <ac:picMk id="7" creationId="{312C73CA-2F1B-42E8-8E7F-3C3EED0EEEED}"/>
          </ac:picMkLst>
        </pc:picChg>
        <pc:picChg chg="add mod">
          <ac:chgData name="Tina Schuermans" userId="7fabdca3-5dad-46cf-becd-15cf68f67b6f" providerId="ADAL" clId="{4EEF47FD-20FA-4388-8D06-59F7FF77FB3A}" dt="2022-01-19T13:32:44.318" v="1841" actId="14100"/>
          <ac:picMkLst>
            <pc:docMk/>
            <pc:sldMk cId="738230442" sldId="325"/>
            <ac:picMk id="8" creationId="{AD36D4DB-B14F-4D00-8BF7-B76C844C63EC}"/>
          </ac:picMkLst>
        </pc:picChg>
        <pc:picChg chg="del">
          <ac:chgData name="Tina Schuermans" userId="7fabdca3-5dad-46cf-becd-15cf68f67b6f" providerId="ADAL" clId="{4EEF47FD-20FA-4388-8D06-59F7FF77FB3A}" dt="2022-01-19T13:32:19.537" v="1833" actId="478"/>
          <ac:picMkLst>
            <pc:docMk/>
            <pc:sldMk cId="738230442" sldId="325"/>
            <ac:picMk id="4100" creationId="{2A79C2C1-53D9-494B-8513-76B1B039260E}"/>
          </ac:picMkLst>
        </pc:picChg>
      </pc:sldChg>
      <pc:sldChg chg="addSp delSp modSp add mod ord modAnim modNotesTx">
        <pc:chgData name="Tina Schuermans" userId="7fabdca3-5dad-46cf-becd-15cf68f67b6f" providerId="ADAL" clId="{4EEF47FD-20FA-4388-8D06-59F7FF77FB3A}" dt="2022-01-19T13:42:49.632" v="2095" actId="20577"/>
        <pc:sldMkLst>
          <pc:docMk/>
          <pc:sldMk cId="1248897257" sldId="326"/>
        </pc:sldMkLst>
        <pc:spChg chg="mod">
          <ac:chgData name="Tina Schuermans" userId="7fabdca3-5dad-46cf-becd-15cf68f67b6f" providerId="ADAL" clId="{4EEF47FD-20FA-4388-8D06-59F7FF77FB3A}" dt="2022-01-19T13:35:41.628" v="1885" actId="20577"/>
          <ac:spMkLst>
            <pc:docMk/>
            <pc:sldMk cId="1248897257" sldId="326"/>
            <ac:spMk id="2" creationId="{673EDC6A-9438-42FB-BEB5-CE2C54A6F532}"/>
          </ac:spMkLst>
        </pc:spChg>
        <pc:picChg chg="add mod">
          <ac:chgData name="Tina Schuermans" userId="7fabdca3-5dad-46cf-becd-15cf68f67b6f" providerId="ADAL" clId="{4EEF47FD-20FA-4388-8D06-59F7FF77FB3A}" dt="2022-01-19T13:41:20.389" v="1896" actId="1076"/>
          <ac:picMkLst>
            <pc:docMk/>
            <pc:sldMk cId="1248897257" sldId="326"/>
            <ac:picMk id="3" creationId="{B1F5C8E0-8E88-4D21-BE3E-F7E98C78B6A8}"/>
          </ac:picMkLst>
        </pc:picChg>
        <pc:picChg chg="add del mod">
          <ac:chgData name="Tina Schuermans" userId="7fabdca3-5dad-46cf-becd-15cf68f67b6f" providerId="ADAL" clId="{4EEF47FD-20FA-4388-8D06-59F7FF77FB3A}" dt="2022-01-19T13:34:56.534" v="1874" actId="478"/>
          <ac:picMkLst>
            <pc:docMk/>
            <pc:sldMk cId="1248897257" sldId="326"/>
            <ac:picMk id="6" creationId="{AEA2C4F5-1838-41DF-9235-8EDEDEFCAB55}"/>
          </ac:picMkLst>
        </pc:picChg>
        <pc:picChg chg="add mod">
          <ac:chgData name="Tina Schuermans" userId="7fabdca3-5dad-46cf-becd-15cf68f67b6f" providerId="ADAL" clId="{4EEF47FD-20FA-4388-8D06-59F7FF77FB3A}" dt="2022-01-19T13:35:36.405" v="1880" actId="1076"/>
          <ac:picMkLst>
            <pc:docMk/>
            <pc:sldMk cId="1248897257" sldId="326"/>
            <ac:picMk id="7" creationId="{C733CC02-9797-47DB-9262-FE443C31E623}"/>
          </ac:picMkLst>
        </pc:picChg>
        <pc:picChg chg="del">
          <ac:chgData name="Tina Schuermans" userId="7fabdca3-5dad-46cf-becd-15cf68f67b6f" providerId="ADAL" clId="{4EEF47FD-20FA-4388-8D06-59F7FF77FB3A}" dt="2022-01-19T13:35:11.307" v="1878" actId="478"/>
          <ac:picMkLst>
            <pc:docMk/>
            <pc:sldMk cId="1248897257" sldId="326"/>
            <ac:picMk id="10" creationId="{90DD6105-567C-4687-AFDD-F871DD4F9084}"/>
          </ac:picMkLst>
        </pc:picChg>
        <pc:picChg chg="add del mod">
          <ac:chgData name="Tina Schuermans" userId="7fabdca3-5dad-46cf-becd-15cf68f67b6f" providerId="ADAL" clId="{4EEF47FD-20FA-4388-8D06-59F7FF77FB3A}" dt="2022-01-19T13:40:31.774" v="1892" actId="478"/>
          <ac:picMkLst>
            <pc:docMk/>
            <pc:sldMk cId="1248897257" sldId="326"/>
            <ac:picMk id="3074" creationId="{02F226B0-E8C8-489C-9A9A-3AAC24498EBF}"/>
          </ac:picMkLst>
        </pc:picChg>
        <pc:picChg chg="del">
          <ac:chgData name="Tina Schuermans" userId="7fabdca3-5dad-46cf-becd-15cf68f67b6f" providerId="ADAL" clId="{4EEF47FD-20FA-4388-8D06-59F7FF77FB3A}" dt="2022-01-19T13:34:46.935" v="1872" actId="478"/>
          <ac:picMkLst>
            <pc:docMk/>
            <pc:sldMk cId="1248897257" sldId="326"/>
            <ac:picMk id="10244" creationId="{476701DD-9FE6-452F-8AF4-C2341C509513}"/>
          </ac:picMkLst>
        </pc:picChg>
      </pc:sldChg>
      <pc:sldChg chg="add del">
        <pc:chgData name="Tina Schuermans" userId="7fabdca3-5dad-46cf-becd-15cf68f67b6f" providerId="ADAL" clId="{4EEF47FD-20FA-4388-8D06-59F7FF77FB3A}" dt="2022-01-19T13:43:56.588" v="2104" actId="2696"/>
        <pc:sldMkLst>
          <pc:docMk/>
          <pc:sldMk cId="1566158747" sldId="327"/>
        </pc:sldMkLst>
      </pc:sldChg>
      <pc:sldChg chg="addSp delSp modSp add mod ord modAnim">
        <pc:chgData name="Tina Schuermans" userId="7fabdca3-5dad-46cf-becd-15cf68f67b6f" providerId="ADAL" clId="{4EEF47FD-20FA-4388-8D06-59F7FF77FB3A}" dt="2022-01-19T13:45:21.504" v="2149"/>
        <pc:sldMkLst>
          <pc:docMk/>
          <pc:sldMk cId="1171854222" sldId="328"/>
        </pc:sldMkLst>
        <pc:spChg chg="mod">
          <ac:chgData name="Tina Schuermans" userId="7fabdca3-5dad-46cf-becd-15cf68f67b6f" providerId="ADAL" clId="{4EEF47FD-20FA-4388-8D06-59F7FF77FB3A}" dt="2022-01-19T13:45:05.983" v="2146" actId="20577"/>
          <ac:spMkLst>
            <pc:docMk/>
            <pc:sldMk cId="1171854222" sldId="328"/>
            <ac:spMk id="2" creationId="{673EDC6A-9438-42FB-BEB5-CE2C54A6F532}"/>
          </ac:spMkLst>
        </pc:spChg>
        <pc:spChg chg="mod">
          <ac:chgData name="Tina Schuermans" userId="7fabdca3-5dad-46cf-becd-15cf68f67b6f" providerId="ADAL" clId="{4EEF47FD-20FA-4388-8D06-59F7FF77FB3A}" dt="2022-01-19T13:45:21.504" v="2149"/>
          <ac:spMkLst>
            <pc:docMk/>
            <pc:sldMk cId="1171854222" sldId="328"/>
            <ac:spMk id="3" creationId="{CD98478B-FD63-473B-8805-226A56025A8F}"/>
          </ac:spMkLst>
        </pc:spChg>
        <pc:picChg chg="del">
          <ac:chgData name="Tina Schuermans" userId="7fabdca3-5dad-46cf-becd-15cf68f67b6f" providerId="ADAL" clId="{4EEF47FD-20FA-4388-8D06-59F7FF77FB3A}" dt="2022-01-19T13:44:20.707" v="2110" actId="478"/>
          <ac:picMkLst>
            <pc:docMk/>
            <pc:sldMk cId="1171854222" sldId="328"/>
            <ac:picMk id="6" creationId="{7CDE968D-6E05-4411-B44D-0364B64B7A83}"/>
          </ac:picMkLst>
        </pc:picChg>
        <pc:picChg chg="add del mod">
          <ac:chgData name="Tina Schuermans" userId="7fabdca3-5dad-46cf-becd-15cf68f67b6f" providerId="ADAL" clId="{4EEF47FD-20FA-4388-8D06-59F7FF77FB3A}" dt="2022-01-19T13:44:12.402" v="2106"/>
          <ac:picMkLst>
            <pc:docMk/>
            <pc:sldMk cId="1171854222" sldId="328"/>
            <ac:picMk id="8" creationId="{916670A5-2707-4F19-9EE9-BB960D89B8B6}"/>
          </ac:picMkLst>
        </pc:picChg>
        <pc:picChg chg="add mod">
          <ac:chgData name="Tina Schuermans" userId="7fabdca3-5dad-46cf-becd-15cf68f67b6f" providerId="ADAL" clId="{4EEF47FD-20FA-4388-8D06-59F7FF77FB3A}" dt="2022-01-19T13:44:17.738" v="2109" actId="1076"/>
          <ac:picMkLst>
            <pc:docMk/>
            <pc:sldMk cId="1171854222" sldId="328"/>
            <ac:picMk id="9" creationId="{1E56A641-57F9-4286-8486-9E7D04EA0885}"/>
          </ac:picMkLst>
        </pc:picChg>
        <pc:picChg chg="add mod">
          <ac:chgData name="Tina Schuermans" userId="7fabdca3-5dad-46cf-becd-15cf68f67b6f" providerId="ADAL" clId="{4EEF47FD-20FA-4388-8D06-59F7FF77FB3A}" dt="2022-01-19T13:44:43.172" v="2114" actId="1076"/>
          <ac:picMkLst>
            <pc:docMk/>
            <pc:sldMk cId="1171854222" sldId="328"/>
            <ac:picMk id="10" creationId="{632A6081-89F5-4CA4-BEDF-90AEB061AC63}"/>
          </ac:picMkLst>
        </pc:picChg>
        <pc:picChg chg="del">
          <ac:chgData name="Tina Schuermans" userId="7fabdca3-5dad-46cf-becd-15cf68f67b6f" providerId="ADAL" clId="{4EEF47FD-20FA-4388-8D06-59F7FF77FB3A}" dt="2022-01-19T13:44:15.471" v="2108" actId="478"/>
          <ac:picMkLst>
            <pc:docMk/>
            <pc:sldMk cId="1171854222" sldId="328"/>
            <ac:picMk id="10244" creationId="{476701DD-9FE6-452F-8AF4-C2341C509513}"/>
          </ac:picMkLst>
        </pc:picChg>
      </pc:sldChg>
      <pc:sldChg chg="addSp delSp add del setBg delDesignElem">
        <pc:chgData name="Tina Schuermans" userId="7fabdca3-5dad-46cf-becd-15cf68f67b6f" providerId="ADAL" clId="{4EEF47FD-20FA-4388-8D06-59F7FF77FB3A}" dt="2022-01-19T13:43:43.531" v="2103"/>
        <pc:sldMkLst>
          <pc:docMk/>
          <pc:sldMk cId="2327139379" sldId="329"/>
        </pc:sldMkLst>
        <pc:spChg chg="add del">
          <ac:chgData name="Tina Schuermans" userId="7fabdca3-5dad-46cf-becd-15cf68f67b6f" providerId="ADAL" clId="{4EEF47FD-20FA-4388-8D06-59F7FF77FB3A}" dt="2022-01-19T13:43:43.531" v="2103"/>
          <ac:spMkLst>
            <pc:docMk/>
            <pc:sldMk cId="2327139379" sldId="329"/>
            <ac:spMk id="137" creationId="{96918796-2918-40D6-BE3A-4600C47FCD42}"/>
          </ac:spMkLst>
        </pc:spChg>
      </pc:sldChg>
      <pc:sldChg chg="addSp delSp modSp add del mod setBg setClrOvrMap">
        <pc:chgData name="Tina Schuermans" userId="7fabdca3-5dad-46cf-becd-15cf68f67b6f" providerId="ADAL" clId="{4EEF47FD-20FA-4388-8D06-59F7FF77FB3A}" dt="2022-01-19T13:48:08.636" v="2287" actId="47"/>
        <pc:sldMkLst>
          <pc:docMk/>
          <pc:sldMk cId="4028302346" sldId="329"/>
        </pc:sldMkLst>
        <pc:spChg chg="mod ord">
          <ac:chgData name="Tina Schuermans" userId="7fabdca3-5dad-46cf-becd-15cf68f67b6f" providerId="ADAL" clId="{4EEF47FD-20FA-4388-8D06-59F7FF77FB3A}" dt="2022-01-19T13:46:54.647" v="2190" actId="26606"/>
          <ac:spMkLst>
            <pc:docMk/>
            <pc:sldMk cId="4028302346" sldId="329"/>
            <ac:spMk id="2" creationId="{33A4BDF5-D551-462C-BE5B-E8052C85F3ED}"/>
          </ac:spMkLst>
        </pc:spChg>
        <pc:spChg chg="mod">
          <ac:chgData name="Tina Schuermans" userId="7fabdca3-5dad-46cf-becd-15cf68f67b6f" providerId="ADAL" clId="{4EEF47FD-20FA-4388-8D06-59F7FF77FB3A}" dt="2022-01-19T13:46:54.647" v="2190" actId="26606"/>
          <ac:spMkLst>
            <pc:docMk/>
            <pc:sldMk cId="4028302346" sldId="329"/>
            <ac:spMk id="3" creationId="{37D8965D-AD96-4B99-B42E-0A9AC42B1236}"/>
          </ac:spMkLst>
        </pc:spChg>
        <pc:spChg chg="add">
          <ac:chgData name="Tina Schuermans" userId="7fabdca3-5dad-46cf-becd-15cf68f67b6f" providerId="ADAL" clId="{4EEF47FD-20FA-4388-8D06-59F7FF77FB3A}" dt="2022-01-19T13:46:54.647" v="2190" actId="26606"/>
          <ac:spMkLst>
            <pc:docMk/>
            <pc:sldMk cId="4028302346" sldId="329"/>
            <ac:spMk id="76" creationId="{5E8D2E83-FB3A-40E7-A9E5-7AB389D612B4}"/>
          </ac:spMkLst>
        </pc:spChg>
        <pc:spChg chg="del">
          <ac:chgData name="Tina Schuermans" userId="7fabdca3-5dad-46cf-becd-15cf68f67b6f" providerId="ADAL" clId="{4EEF47FD-20FA-4388-8D06-59F7FF77FB3A}" dt="2022-01-19T13:46:54.647" v="2190" actId="26606"/>
          <ac:spMkLst>
            <pc:docMk/>
            <pc:sldMk cId="4028302346" sldId="329"/>
            <ac:spMk id="5126" creationId="{5E52985E-2553-471E-82AA-5ED7A329890A}"/>
          </ac:spMkLst>
        </pc:spChg>
        <pc:picChg chg="del">
          <ac:chgData name="Tina Schuermans" userId="7fabdca3-5dad-46cf-becd-15cf68f67b6f" providerId="ADAL" clId="{4EEF47FD-20FA-4388-8D06-59F7FF77FB3A}" dt="2022-01-19T13:46:14.625" v="2187" actId="478"/>
          <ac:picMkLst>
            <pc:docMk/>
            <pc:sldMk cId="4028302346" sldId="329"/>
            <ac:picMk id="5122" creationId="{E22128D8-5D7A-484D-A78B-97A5EBE56DE3}"/>
          </ac:picMkLst>
        </pc:picChg>
        <pc:picChg chg="mod">
          <ac:chgData name="Tina Schuermans" userId="7fabdca3-5dad-46cf-becd-15cf68f67b6f" providerId="ADAL" clId="{4EEF47FD-20FA-4388-8D06-59F7FF77FB3A}" dt="2022-01-19T13:46:54.647" v="2190" actId="26606"/>
          <ac:picMkLst>
            <pc:docMk/>
            <pc:sldMk cId="4028302346" sldId="329"/>
            <ac:picMk id="5124" creationId="{AD5482D4-224D-4983-8FAB-02E14649974F}"/>
          </ac:picMkLst>
        </pc:picChg>
        <pc:cxnChg chg="del">
          <ac:chgData name="Tina Schuermans" userId="7fabdca3-5dad-46cf-becd-15cf68f67b6f" providerId="ADAL" clId="{4EEF47FD-20FA-4388-8D06-59F7FF77FB3A}" dt="2022-01-19T13:46:54.647" v="2190" actId="26606"/>
          <ac:cxnSpMkLst>
            <pc:docMk/>
            <pc:sldMk cId="4028302346" sldId="329"/>
            <ac:cxnSpMk id="5127" creationId="{DAE3ABC6-4042-4293-A7DF-F01181363B7E}"/>
          </ac:cxnSpMkLst>
        </pc:cxnChg>
      </pc:sldChg>
      <pc:sldChg chg="addSp delSp modSp add mod ord delAnim modNotesTx">
        <pc:chgData name="Tina Schuermans" userId="7fabdca3-5dad-46cf-becd-15cf68f67b6f" providerId="ADAL" clId="{4EEF47FD-20FA-4388-8D06-59F7FF77FB3A}" dt="2022-01-19T13:47:59.764" v="2286" actId="20577"/>
        <pc:sldMkLst>
          <pc:docMk/>
          <pc:sldMk cId="1172200419" sldId="330"/>
        </pc:sldMkLst>
        <pc:spChg chg="mod">
          <ac:chgData name="Tina Schuermans" userId="7fabdca3-5dad-46cf-becd-15cf68f67b6f" providerId="ADAL" clId="{4EEF47FD-20FA-4388-8D06-59F7FF77FB3A}" dt="2022-01-19T13:47:33.389" v="2202" actId="20577"/>
          <ac:spMkLst>
            <pc:docMk/>
            <pc:sldMk cId="1172200419" sldId="330"/>
            <ac:spMk id="2" creationId="{673EDC6A-9438-42FB-BEB5-CE2C54A6F532}"/>
          </ac:spMkLst>
        </pc:spChg>
        <pc:picChg chg="del">
          <ac:chgData name="Tina Schuermans" userId="7fabdca3-5dad-46cf-becd-15cf68f67b6f" providerId="ADAL" clId="{4EEF47FD-20FA-4388-8D06-59F7FF77FB3A}" dt="2022-01-19T13:47:17.125" v="2195" actId="478"/>
          <ac:picMkLst>
            <pc:docMk/>
            <pc:sldMk cId="1172200419" sldId="330"/>
            <ac:picMk id="3" creationId="{B1F5C8E0-8E88-4D21-BE3E-F7E98C78B6A8}"/>
          </ac:picMkLst>
        </pc:picChg>
        <pc:picChg chg="add mod">
          <ac:chgData name="Tina Schuermans" userId="7fabdca3-5dad-46cf-becd-15cf68f67b6f" providerId="ADAL" clId="{4EEF47FD-20FA-4388-8D06-59F7FF77FB3A}" dt="2022-01-19T13:47:30.086" v="2198" actId="1076"/>
          <ac:picMkLst>
            <pc:docMk/>
            <pc:sldMk cId="1172200419" sldId="330"/>
            <ac:picMk id="6" creationId="{2D1847AE-0437-442D-8440-F6D1F2347488}"/>
          </ac:picMkLst>
        </pc:picChg>
        <pc:picChg chg="del">
          <ac:chgData name="Tina Schuermans" userId="7fabdca3-5dad-46cf-becd-15cf68f67b6f" providerId="ADAL" clId="{4EEF47FD-20FA-4388-8D06-59F7FF77FB3A}" dt="2022-01-19T13:47:16.051" v="2194" actId="478"/>
          <ac:picMkLst>
            <pc:docMk/>
            <pc:sldMk cId="1172200419" sldId="330"/>
            <ac:picMk id="7" creationId="{C733CC02-9797-47DB-9262-FE443C31E623}"/>
          </ac:picMkLst>
        </pc:picChg>
      </pc:sldChg>
      <pc:sldChg chg="addSp delSp modSp add mod ord modNotesTx">
        <pc:chgData name="Tina Schuermans" userId="7fabdca3-5dad-46cf-becd-15cf68f67b6f" providerId="ADAL" clId="{4EEF47FD-20FA-4388-8D06-59F7FF77FB3A}" dt="2022-01-19T14:03:02.706" v="3126" actId="313"/>
        <pc:sldMkLst>
          <pc:docMk/>
          <pc:sldMk cId="2772776669" sldId="331"/>
        </pc:sldMkLst>
        <pc:spChg chg="mod">
          <ac:chgData name="Tina Schuermans" userId="7fabdca3-5dad-46cf-becd-15cf68f67b6f" providerId="ADAL" clId="{4EEF47FD-20FA-4388-8D06-59F7FF77FB3A}" dt="2022-01-19T13:56:36.784" v="2917" actId="26606"/>
          <ac:spMkLst>
            <pc:docMk/>
            <pc:sldMk cId="2772776669" sldId="331"/>
            <ac:spMk id="2" creationId="{C24CFE54-390A-4E89-836E-43728797F4F5}"/>
          </ac:spMkLst>
        </pc:spChg>
        <pc:spChg chg="del mod">
          <ac:chgData name="Tina Schuermans" userId="7fabdca3-5dad-46cf-becd-15cf68f67b6f" providerId="ADAL" clId="{4EEF47FD-20FA-4388-8D06-59F7FF77FB3A}" dt="2022-01-19T13:53:01.334" v="2661" actId="3680"/>
          <ac:spMkLst>
            <pc:docMk/>
            <pc:sldMk cId="2772776669" sldId="331"/>
            <ac:spMk id="3" creationId="{2547F9AA-E81E-4698-BCEE-BD9CD992CB3B}"/>
          </ac:spMkLst>
        </pc:spChg>
        <pc:spChg chg="del">
          <ac:chgData name="Tina Schuermans" userId="7fabdca3-5dad-46cf-becd-15cf68f67b6f" providerId="ADAL" clId="{4EEF47FD-20FA-4388-8D06-59F7FF77FB3A}" dt="2022-01-19T13:56:36.784" v="2917" actId="26606"/>
          <ac:spMkLst>
            <pc:docMk/>
            <pc:sldMk cId="2772776669" sldId="331"/>
            <ac:spMk id="71" creationId="{F13C74B1-5B17-4795-BED0-7140497B445A}"/>
          </ac:spMkLst>
        </pc:spChg>
        <pc:spChg chg="del">
          <ac:chgData name="Tina Schuermans" userId="7fabdca3-5dad-46cf-becd-15cf68f67b6f" providerId="ADAL" clId="{4EEF47FD-20FA-4388-8D06-59F7FF77FB3A}" dt="2022-01-19T13:56:36.784" v="2917" actId="26606"/>
          <ac:spMkLst>
            <pc:docMk/>
            <pc:sldMk cId="2772776669" sldId="331"/>
            <ac:spMk id="73" creationId="{D4974D33-8DC5-464E-8C6D-BE58F0669C17}"/>
          </ac:spMkLst>
        </pc:spChg>
        <pc:spChg chg="add">
          <ac:chgData name="Tina Schuermans" userId="7fabdca3-5dad-46cf-becd-15cf68f67b6f" providerId="ADAL" clId="{4EEF47FD-20FA-4388-8D06-59F7FF77FB3A}" dt="2022-01-19T13:56:36.784" v="2917" actId="26606"/>
          <ac:spMkLst>
            <pc:docMk/>
            <pc:sldMk cId="2772776669" sldId="331"/>
            <ac:spMk id="78" creationId="{96918796-2918-40D6-BE3A-4600C47FCD42}"/>
          </ac:spMkLst>
        </pc:spChg>
        <pc:graphicFrameChg chg="add mod ord modGraphic">
          <ac:chgData name="Tina Schuermans" userId="7fabdca3-5dad-46cf-becd-15cf68f67b6f" providerId="ADAL" clId="{4EEF47FD-20FA-4388-8D06-59F7FF77FB3A}" dt="2022-01-19T13:58:05.386" v="2971" actId="14100"/>
          <ac:graphicFrameMkLst>
            <pc:docMk/>
            <pc:sldMk cId="2772776669" sldId="331"/>
            <ac:graphicFrameMk id="4" creationId="{D49614C8-C51E-4757-A05A-292C843D1E9B}"/>
          </ac:graphicFrameMkLst>
        </pc:graphicFrameChg>
        <pc:picChg chg="del">
          <ac:chgData name="Tina Schuermans" userId="7fabdca3-5dad-46cf-becd-15cf68f67b6f" providerId="ADAL" clId="{4EEF47FD-20FA-4388-8D06-59F7FF77FB3A}" dt="2022-01-19T13:52:49.119" v="2659" actId="478"/>
          <ac:picMkLst>
            <pc:docMk/>
            <pc:sldMk cId="2772776669" sldId="331"/>
            <ac:picMk id="9218" creationId="{986FA69A-A35A-46E8-9B6F-E0EC8F68FB36}"/>
          </ac:picMkLst>
        </pc:picChg>
      </pc:sldChg>
      <pc:sldChg chg="addSp delSp modSp add del mod ord">
        <pc:chgData name="Tina Schuermans" userId="7fabdca3-5dad-46cf-becd-15cf68f67b6f" providerId="ADAL" clId="{4EEF47FD-20FA-4388-8D06-59F7FF77FB3A}" dt="2022-01-19T14:11:01.898" v="3255" actId="47"/>
        <pc:sldMkLst>
          <pc:docMk/>
          <pc:sldMk cId="1223459636" sldId="332"/>
        </pc:sldMkLst>
        <pc:spChg chg="mod">
          <ac:chgData name="Tina Schuermans" userId="7fabdca3-5dad-46cf-becd-15cf68f67b6f" providerId="ADAL" clId="{4EEF47FD-20FA-4388-8D06-59F7FF77FB3A}" dt="2022-01-19T14:09:03" v="3177" actId="20577"/>
          <ac:spMkLst>
            <pc:docMk/>
            <pc:sldMk cId="1223459636" sldId="332"/>
            <ac:spMk id="2" creationId="{CB0F70F0-3163-42FA-9342-66CB6420D834}"/>
          </ac:spMkLst>
        </pc:spChg>
        <pc:spChg chg="mod">
          <ac:chgData name="Tina Schuermans" userId="7fabdca3-5dad-46cf-becd-15cf68f67b6f" providerId="ADAL" clId="{4EEF47FD-20FA-4388-8D06-59F7FF77FB3A}" dt="2022-01-19T14:09:08.386" v="3178" actId="6549"/>
          <ac:spMkLst>
            <pc:docMk/>
            <pc:sldMk cId="1223459636" sldId="332"/>
            <ac:spMk id="3" creationId="{C46217E4-FF14-4821-B801-56F611D44E30}"/>
          </ac:spMkLst>
        </pc:spChg>
        <pc:picChg chg="add mod">
          <ac:chgData name="Tina Schuermans" userId="7fabdca3-5dad-46cf-becd-15cf68f67b6f" providerId="ADAL" clId="{4EEF47FD-20FA-4388-8D06-59F7FF77FB3A}" dt="2022-01-19T14:09:58.679" v="3185" actId="14100"/>
          <ac:picMkLst>
            <pc:docMk/>
            <pc:sldMk cId="1223459636" sldId="332"/>
            <ac:picMk id="4" creationId="{44D39641-E7F5-48DD-BCFA-8721EC5F9176}"/>
          </ac:picMkLst>
        </pc:picChg>
        <pc:picChg chg="del">
          <ac:chgData name="Tina Schuermans" userId="7fabdca3-5dad-46cf-becd-15cf68f67b6f" providerId="ADAL" clId="{4EEF47FD-20FA-4388-8D06-59F7FF77FB3A}" dt="2022-01-19T14:09:27.101" v="3181" actId="478"/>
          <ac:picMkLst>
            <pc:docMk/>
            <pc:sldMk cId="1223459636" sldId="332"/>
            <ac:picMk id="6146" creationId="{BABB5F99-4E45-439C-A91C-55AFDCEFAC2C}"/>
          </ac:picMkLst>
        </pc:picChg>
        <pc:picChg chg="mod">
          <ac:chgData name="Tina Schuermans" userId="7fabdca3-5dad-46cf-becd-15cf68f67b6f" providerId="ADAL" clId="{4EEF47FD-20FA-4388-8D06-59F7FF77FB3A}" dt="2022-01-19T14:10:03.884" v="3186" actId="14100"/>
          <ac:picMkLst>
            <pc:docMk/>
            <pc:sldMk cId="1223459636" sldId="332"/>
            <ac:picMk id="6148" creationId="{51833B66-CDBC-4CC8-B43E-8D19DC759E5E}"/>
          </ac:picMkLst>
        </pc:picChg>
      </pc:sldChg>
      <pc:sldChg chg="addSp delSp modSp add mod ord modNotesTx">
        <pc:chgData name="Tina Schuermans" userId="7fabdca3-5dad-46cf-becd-15cf68f67b6f" providerId="ADAL" clId="{4EEF47FD-20FA-4388-8D06-59F7FF77FB3A}" dt="2022-01-19T14:19:03.409" v="3613" actId="26606"/>
        <pc:sldMkLst>
          <pc:docMk/>
          <pc:sldMk cId="1138469648" sldId="333"/>
        </pc:sldMkLst>
        <pc:spChg chg="mod ord">
          <ac:chgData name="Tina Schuermans" userId="7fabdca3-5dad-46cf-becd-15cf68f67b6f" providerId="ADAL" clId="{4EEF47FD-20FA-4388-8D06-59F7FF77FB3A}" dt="2022-01-19T14:19:03.409" v="3613" actId="26606"/>
          <ac:spMkLst>
            <pc:docMk/>
            <pc:sldMk cId="1138469648" sldId="333"/>
            <ac:spMk id="2" creationId="{673EDC6A-9438-42FB-BEB5-CE2C54A6F532}"/>
          </ac:spMkLst>
        </pc:spChg>
        <pc:spChg chg="add del">
          <ac:chgData name="Tina Schuermans" userId="7fabdca3-5dad-46cf-becd-15cf68f67b6f" providerId="ADAL" clId="{4EEF47FD-20FA-4388-8D06-59F7FF77FB3A}" dt="2022-01-19T14:19:03.409" v="3613" actId="26606"/>
          <ac:spMkLst>
            <pc:docMk/>
            <pc:sldMk cId="1138469648" sldId="333"/>
            <ac:spMk id="78" creationId="{96918796-2918-40D6-BE3A-4600C47FCD42}"/>
          </ac:spMkLst>
        </pc:spChg>
        <pc:spChg chg="add">
          <ac:chgData name="Tina Schuermans" userId="7fabdca3-5dad-46cf-becd-15cf68f67b6f" providerId="ADAL" clId="{4EEF47FD-20FA-4388-8D06-59F7FF77FB3A}" dt="2022-01-19T14:19:03.409" v="3613" actId="26606"/>
          <ac:spMkLst>
            <pc:docMk/>
            <pc:sldMk cId="1138469648" sldId="333"/>
            <ac:spMk id="135" creationId="{96918796-2918-40D6-BE3A-4600C47FCD42}"/>
          </ac:spMkLst>
        </pc:spChg>
        <pc:spChg chg="del">
          <ac:chgData name="Tina Schuermans" userId="7fabdca3-5dad-46cf-becd-15cf68f67b6f" providerId="ADAL" clId="{4EEF47FD-20FA-4388-8D06-59F7FF77FB3A}" dt="2022-01-19T14:10:57.229" v="3254" actId="26606"/>
          <ac:spMkLst>
            <pc:docMk/>
            <pc:sldMk cId="1138469648" sldId="333"/>
            <ac:spMk id="137" creationId="{96918796-2918-40D6-BE3A-4600C47FCD42}"/>
          </ac:spMkLst>
        </pc:spChg>
        <pc:picChg chg="add mod ord">
          <ac:chgData name="Tina Schuermans" userId="7fabdca3-5dad-46cf-becd-15cf68f67b6f" providerId="ADAL" clId="{4EEF47FD-20FA-4388-8D06-59F7FF77FB3A}" dt="2022-01-19T14:19:03.409" v="3613" actId="26606"/>
          <ac:picMkLst>
            <pc:docMk/>
            <pc:sldMk cId="1138469648" sldId="333"/>
            <ac:picMk id="5" creationId="{BCA32B49-5F33-4B05-971A-CEFFEDD6033C}"/>
          </ac:picMkLst>
        </pc:picChg>
        <pc:picChg chg="del">
          <ac:chgData name="Tina Schuermans" userId="7fabdca3-5dad-46cf-becd-15cf68f67b6f" providerId="ADAL" clId="{4EEF47FD-20FA-4388-8D06-59F7FF77FB3A}" dt="2022-01-19T14:10:34.507" v="3192" actId="478"/>
          <ac:picMkLst>
            <pc:docMk/>
            <pc:sldMk cId="1138469648" sldId="333"/>
            <ac:picMk id="6" creationId="{2D1847AE-0437-442D-8440-F6D1F2347488}"/>
          </ac:picMkLst>
        </pc:picChg>
        <pc:picChg chg="add del mod">
          <ac:chgData name="Tina Schuermans" userId="7fabdca3-5dad-46cf-becd-15cf68f67b6f" providerId="ADAL" clId="{4EEF47FD-20FA-4388-8D06-59F7FF77FB3A}" dt="2022-01-19T14:16:36.640" v="3610" actId="478"/>
          <ac:picMkLst>
            <pc:docMk/>
            <pc:sldMk cId="1138469648" sldId="333"/>
            <ac:picMk id="7" creationId="{94A2735A-34D3-4AB7-9E31-E7925455D488}"/>
          </ac:picMkLst>
        </pc:picChg>
        <pc:picChg chg="add mod ord">
          <ac:chgData name="Tina Schuermans" userId="7fabdca3-5dad-46cf-becd-15cf68f67b6f" providerId="ADAL" clId="{4EEF47FD-20FA-4388-8D06-59F7FF77FB3A}" dt="2022-01-19T14:19:03.409" v="3613" actId="26606"/>
          <ac:picMkLst>
            <pc:docMk/>
            <pc:sldMk cId="1138469648" sldId="333"/>
            <ac:picMk id="9218" creationId="{C7621394-164B-42AA-9F83-0F427092B19E}"/>
          </ac:picMkLst>
        </pc:picChg>
      </pc:sldChg>
      <pc:sldChg chg="add modNotesTx">
        <pc:chgData name="Tina Schuermans" userId="7fabdca3-5dad-46cf-becd-15cf68f67b6f" providerId="ADAL" clId="{4EEF47FD-20FA-4388-8D06-59F7FF77FB3A}" dt="2022-01-19T14:23:40.872" v="3694" actId="12"/>
        <pc:sldMkLst>
          <pc:docMk/>
          <pc:sldMk cId="3132536299" sldId="334"/>
        </pc:sldMkLst>
      </pc:sldChg>
      <pc:sldChg chg="modSp new mod">
        <pc:chgData name="Tina Schuermans" userId="7fabdca3-5dad-46cf-becd-15cf68f67b6f" providerId="ADAL" clId="{4EEF47FD-20FA-4388-8D06-59F7FF77FB3A}" dt="2022-01-19T14:24:36.710" v="3710" actId="5793"/>
        <pc:sldMkLst>
          <pc:docMk/>
          <pc:sldMk cId="823884718" sldId="335"/>
        </pc:sldMkLst>
        <pc:spChg chg="mod">
          <ac:chgData name="Tina Schuermans" userId="7fabdca3-5dad-46cf-becd-15cf68f67b6f" providerId="ADAL" clId="{4EEF47FD-20FA-4388-8D06-59F7FF77FB3A}" dt="2022-01-19T14:24:36.710" v="3710" actId="5793"/>
          <ac:spMkLst>
            <pc:docMk/>
            <pc:sldMk cId="823884718" sldId="335"/>
            <ac:spMk id="2" creationId="{0B1BECAD-A694-4535-A093-A7CF5F0B25C8}"/>
          </ac:spMkLst>
        </pc:spChg>
      </pc:sldChg>
    </pc:docChg>
  </pc:docChgLst>
  <pc:docChgLst>
    <pc:chgData name="Tina Schuermans" userId="7fabdca3-5dad-46cf-becd-15cf68f67b6f" providerId="ADAL" clId="{405D0646-9288-4C3A-B96B-9CEA5CAF80B3}"/>
    <pc:docChg chg="undo custSel addSld delSld modSld sldOrd">
      <pc:chgData name="Tina Schuermans" userId="7fabdca3-5dad-46cf-becd-15cf68f67b6f" providerId="ADAL" clId="{405D0646-9288-4C3A-B96B-9CEA5CAF80B3}" dt="2022-02-01T13:18:02.318" v="2437" actId="404"/>
      <pc:docMkLst>
        <pc:docMk/>
      </pc:docMkLst>
      <pc:sldChg chg="delSp">
        <pc:chgData name="Tina Schuermans" userId="7fabdca3-5dad-46cf-becd-15cf68f67b6f" providerId="ADAL" clId="{405D0646-9288-4C3A-B96B-9CEA5CAF80B3}" dt="2022-02-01T11:39:32.982" v="0"/>
        <pc:sldMkLst>
          <pc:docMk/>
          <pc:sldMk cId="842171705" sldId="258"/>
        </pc:sldMkLst>
        <pc:picChg chg="del">
          <ac:chgData name="Tina Schuermans" userId="7fabdca3-5dad-46cf-becd-15cf68f67b6f" providerId="ADAL" clId="{405D0646-9288-4C3A-B96B-9CEA5CAF80B3}" dt="2022-02-01T11:39:32.982" v="0"/>
          <ac:picMkLst>
            <pc:docMk/>
            <pc:sldMk cId="842171705" sldId="258"/>
            <ac:picMk id="4" creationId="{1EA14570-EC53-42C1-A132-440B505F774A}"/>
          </ac:picMkLst>
        </pc:picChg>
      </pc:sldChg>
      <pc:sldChg chg="delSp">
        <pc:chgData name="Tina Schuermans" userId="7fabdca3-5dad-46cf-becd-15cf68f67b6f" providerId="ADAL" clId="{405D0646-9288-4C3A-B96B-9CEA5CAF80B3}" dt="2022-02-01T11:40:49.965" v="21"/>
        <pc:sldMkLst>
          <pc:docMk/>
          <pc:sldMk cId="66296568" sldId="259"/>
        </pc:sldMkLst>
        <pc:picChg chg="del">
          <ac:chgData name="Tina Schuermans" userId="7fabdca3-5dad-46cf-becd-15cf68f67b6f" providerId="ADAL" clId="{405D0646-9288-4C3A-B96B-9CEA5CAF80B3}" dt="2022-02-01T11:40:49.965" v="21"/>
          <ac:picMkLst>
            <pc:docMk/>
            <pc:sldMk cId="66296568" sldId="259"/>
            <ac:picMk id="3" creationId="{469FD7BA-F8FC-4228-90C8-1FCADA5F81F7}"/>
          </ac:picMkLst>
        </pc:picChg>
      </pc:sldChg>
      <pc:sldChg chg="addSp delSp modSp add mod ord setBg delDesignElem">
        <pc:chgData name="Tina Schuermans" userId="7fabdca3-5dad-46cf-becd-15cf68f67b6f" providerId="ADAL" clId="{405D0646-9288-4C3A-B96B-9CEA5CAF80B3}" dt="2022-02-01T11:53:12.375" v="426" actId="1076"/>
        <pc:sldMkLst>
          <pc:docMk/>
          <pc:sldMk cId="527356288" sldId="260"/>
        </pc:sldMkLst>
        <pc:spChg chg="mod">
          <ac:chgData name="Tina Schuermans" userId="7fabdca3-5dad-46cf-becd-15cf68f67b6f" providerId="ADAL" clId="{405D0646-9288-4C3A-B96B-9CEA5CAF80B3}" dt="2022-02-01T11:43:34.152" v="54" actId="1076"/>
          <ac:spMkLst>
            <pc:docMk/>
            <pc:sldMk cId="527356288" sldId="260"/>
            <ac:spMk id="2" creationId="{0865617A-58CF-4EDB-B609-6FBAC30FE8A6}"/>
          </ac:spMkLst>
        </pc:spChg>
        <pc:spChg chg="mod">
          <ac:chgData name="Tina Schuermans" userId="7fabdca3-5dad-46cf-becd-15cf68f67b6f" providerId="ADAL" clId="{405D0646-9288-4C3A-B96B-9CEA5CAF80B3}" dt="2022-02-01T11:43:00.317" v="47" actId="5793"/>
          <ac:spMkLst>
            <pc:docMk/>
            <pc:sldMk cId="527356288" sldId="260"/>
            <ac:spMk id="4" creationId="{F0E4D79B-9DC6-44E5-A0F4-BF5D252FAAAB}"/>
          </ac:spMkLst>
        </pc:spChg>
        <pc:spChg chg="del">
          <ac:chgData name="Tina Schuermans" userId="7fabdca3-5dad-46cf-becd-15cf68f67b6f" providerId="ADAL" clId="{405D0646-9288-4C3A-B96B-9CEA5CAF80B3}" dt="2022-02-01T11:40:54.233" v="23"/>
          <ac:spMkLst>
            <pc:docMk/>
            <pc:sldMk cId="527356288" sldId="260"/>
            <ac:spMk id="1048" creationId="{114C78B5-EC6B-4A39-8860-705100867457}"/>
          </ac:spMkLst>
        </pc:spChg>
        <pc:grpChg chg="del">
          <ac:chgData name="Tina Schuermans" userId="7fabdca3-5dad-46cf-becd-15cf68f67b6f" providerId="ADAL" clId="{405D0646-9288-4C3A-B96B-9CEA5CAF80B3}" dt="2022-02-01T11:40:54.233" v="23"/>
          <ac:grpSpMkLst>
            <pc:docMk/>
            <pc:sldMk cId="527356288" sldId="260"/>
            <ac:grpSpMk id="1049" creationId="{A50943B0-FDF7-4C2C-B784-9208C945A8C3}"/>
          </ac:grpSpMkLst>
        </pc:grpChg>
        <pc:picChg chg="mod">
          <ac:chgData name="Tina Schuermans" userId="7fabdca3-5dad-46cf-becd-15cf68f67b6f" providerId="ADAL" clId="{405D0646-9288-4C3A-B96B-9CEA5CAF80B3}" dt="2022-02-01T11:43:42.617" v="57" actId="1076"/>
          <ac:picMkLst>
            <pc:docMk/>
            <pc:sldMk cId="527356288" sldId="260"/>
            <ac:picMk id="1026" creationId="{4721FD20-20C4-4E21-A184-4FF9A390105F}"/>
          </ac:picMkLst>
        </pc:picChg>
        <pc:picChg chg="mod">
          <ac:chgData name="Tina Schuermans" userId="7fabdca3-5dad-46cf-becd-15cf68f67b6f" providerId="ADAL" clId="{405D0646-9288-4C3A-B96B-9CEA5CAF80B3}" dt="2022-02-01T11:43:40.192" v="55" actId="1076"/>
          <ac:picMkLst>
            <pc:docMk/>
            <pc:sldMk cId="527356288" sldId="260"/>
            <ac:picMk id="1028" creationId="{D038287C-4062-4EC0-AD6C-5812CA453EE3}"/>
          </ac:picMkLst>
        </pc:picChg>
        <pc:picChg chg="mod">
          <ac:chgData name="Tina Schuermans" userId="7fabdca3-5dad-46cf-becd-15cf68f67b6f" providerId="ADAL" clId="{405D0646-9288-4C3A-B96B-9CEA5CAF80B3}" dt="2022-02-01T11:53:12.375" v="426" actId="1076"/>
          <ac:picMkLst>
            <pc:docMk/>
            <pc:sldMk cId="527356288" sldId="260"/>
            <ac:picMk id="1030" creationId="{C1302AA6-6879-43C8-8A9F-3C36AE412580}"/>
          </ac:picMkLst>
        </pc:picChg>
        <pc:picChg chg="add mod">
          <ac:chgData name="Tina Schuermans" userId="7fabdca3-5dad-46cf-becd-15cf68f67b6f" providerId="ADAL" clId="{405D0646-9288-4C3A-B96B-9CEA5CAF80B3}" dt="2022-02-01T11:43:49.897" v="59" actId="1076"/>
          <ac:picMkLst>
            <pc:docMk/>
            <pc:sldMk cId="527356288" sldId="260"/>
            <ac:picMk id="2050" creationId="{6E545652-E8DC-4AAB-B979-99C6B59EBF17}"/>
          </ac:picMkLst>
        </pc:picChg>
      </pc:sldChg>
      <pc:sldChg chg="modNotesTx">
        <pc:chgData name="Tina Schuermans" userId="7fabdca3-5dad-46cf-becd-15cf68f67b6f" providerId="ADAL" clId="{405D0646-9288-4C3A-B96B-9CEA5CAF80B3}" dt="2022-02-01T13:15:06.811" v="2316" actId="6549"/>
        <pc:sldMkLst>
          <pc:docMk/>
          <pc:sldMk cId="2904729684" sldId="277"/>
        </pc:sldMkLst>
      </pc:sldChg>
      <pc:sldChg chg="modSp mod">
        <pc:chgData name="Tina Schuermans" userId="7fabdca3-5dad-46cf-becd-15cf68f67b6f" providerId="ADAL" clId="{405D0646-9288-4C3A-B96B-9CEA5CAF80B3}" dt="2022-02-01T12:32:53.306" v="2025" actId="20577"/>
        <pc:sldMkLst>
          <pc:docMk/>
          <pc:sldMk cId="3900246867" sldId="304"/>
        </pc:sldMkLst>
        <pc:spChg chg="mod">
          <ac:chgData name="Tina Schuermans" userId="7fabdca3-5dad-46cf-becd-15cf68f67b6f" providerId="ADAL" clId="{405D0646-9288-4C3A-B96B-9CEA5CAF80B3}" dt="2022-02-01T12:32:53.306" v="2025" actId="20577"/>
          <ac:spMkLst>
            <pc:docMk/>
            <pc:sldMk cId="3900246867" sldId="304"/>
            <ac:spMk id="3" creationId="{87541958-56FE-4523-ABF2-60900CE8841C}"/>
          </ac:spMkLst>
        </pc:spChg>
      </pc:sldChg>
      <pc:sldChg chg="modNotesTx">
        <pc:chgData name="Tina Schuermans" userId="7fabdca3-5dad-46cf-becd-15cf68f67b6f" providerId="ADAL" clId="{405D0646-9288-4C3A-B96B-9CEA5CAF80B3}" dt="2022-02-01T12:02:10.946" v="1068"/>
        <pc:sldMkLst>
          <pc:docMk/>
          <pc:sldMk cId="2885983877" sldId="307"/>
        </pc:sldMkLst>
      </pc:sldChg>
      <pc:sldChg chg="modNotesTx">
        <pc:chgData name="Tina Schuermans" userId="7fabdca3-5dad-46cf-becd-15cf68f67b6f" providerId="ADAL" clId="{405D0646-9288-4C3A-B96B-9CEA5CAF80B3}" dt="2022-02-01T13:15:29.222" v="2321" actId="114"/>
        <pc:sldMkLst>
          <pc:docMk/>
          <pc:sldMk cId="1487355767" sldId="308"/>
        </pc:sldMkLst>
      </pc:sldChg>
      <pc:sldChg chg="addSp delSp modSp mod modClrScheme delDesignElem chgLayout modNotesTx">
        <pc:chgData name="Tina Schuermans" userId="7fabdca3-5dad-46cf-becd-15cf68f67b6f" providerId="ADAL" clId="{405D0646-9288-4C3A-B96B-9CEA5CAF80B3}" dt="2022-02-01T13:18:02.318" v="2437" actId="404"/>
        <pc:sldMkLst>
          <pc:docMk/>
          <pc:sldMk cId="2241533112" sldId="311"/>
        </pc:sldMkLst>
        <pc:spChg chg="mod ord">
          <ac:chgData name="Tina Schuermans" userId="7fabdca3-5dad-46cf-becd-15cf68f67b6f" providerId="ADAL" clId="{405D0646-9288-4C3A-B96B-9CEA5CAF80B3}" dt="2022-02-01T11:49:36.834" v="94" actId="700"/>
          <ac:spMkLst>
            <pc:docMk/>
            <pc:sldMk cId="2241533112" sldId="311"/>
            <ac:spMk id="2" creationId="{CC31B353-3397-4112-9DB3-9AED3E4E87ED}"/>
          </ac:spMkLst>
        </pc:spChg>
        <pc:spChg chg="add mod ord">
          <ac:chgData name="Tina Schuermans" userId="7fabdca3-5dad-46cf-becd-15cf68f67b6f" providerId="ADAL" clId="{405D0646-9288-4C3A-B96B-9CEA5CAF80B3}" dt="2022-02-01T13:18:02.318" v="2437" actId="404"/>
          <ac:spMkLst>
            <pc:docMk/>
            <pc:sldMk cId="2241533112" sldId="311"/>
            <ac:spMk id="3" creationId="{4C42092D-6861-466E-8FE1-DDC9AAAEE4BB}"/>
          </ac:spMkLst>
        </pc:spChg>
        <pc:spChg chg="add del mod ord">
          <ac:chgData name="Tina Schuermans" userId="7fabdca3-5dad-46cf-becd-15cf68f67b6f" providerId="ADAL" clId="{405D0646-9288-4C3A-B96B-9CEA5CAF80B3}" dt="2022-02-01T11:49:40.229" v="95" actId="478"/>
          <ac:spMkLst>
            <pc:docMk/>
            <pc:sldMk cId="2241533112" sldId="311"/>
            <ac:spMk id="4" creationId="{58807F19-AE91-47D4-B546-A4A1823B495A}"/>
          </ac:spMkLst>
        </pc:spChg>
        <pc:spChg chg="del">
          <ac:chgData name="Tina Schuermans" userId="7fabdca3-5dad-46cf-becd-15cf68f67b6f" providerId="ADAL" clId="{405D0646-9288-4C3A-B96B-9CEA5CAF80B3}" dt="2022-02-01T11:49:36.834" v="94" actId="700"/>
          <ac:spMkLst>
            <pc:docMk/>
            <pc:sldMk cId="2241533112" sldId="311"/>
            <ac:spMk id="13" creationId="{E4505C23-674B-4195-81D6-0C127FEAE3F8}"/>
          </ac:spMkLst>
        </pc:spChg>
        <pc:spChg chg="del">
          <ac:chgData name="Tina Schuermans" userId="7fabdca3-5dad-46cf-becd-15cf68f67b6f" providerId="ADAL" clId="{405D0646-9288-4C3A-B96B-9CEA5CAF80B3}" dt="2022-02-01T11:49:36.834" v="94" actId="700"/>
          <ac:spMkLst>
            <pc:docMk/>
            <pc:sldMk cId="2241533112" sldId="311"/>
            <ac:spMk id="15" creationId="{65C9B8F0-FF66-4C15-BD05-E86B87331846}"/>
          </ac:spMkLst>
        </pc:spChg>
        <pc:picChg chg="del">
          <ac:chgData name="Tina Schuermans" userId="7fabdca3-5dad-46cf-becd-15cf68f67b6f" providerId="ADAL" clId="{405D0646-9288-4C3A-B96B-9CEA5CAF80B3}" dt="2022-02-01T11:49:16.155" v="93" actId="478"/>
          <ac:picMkLst>
            <pc:docMk/>
            <pc:sldMk cId="2241533112" sldId="311"/>
            <ac:picMk id="7" creationId="{29B39A50-9C5B-4E0F-9CEE-A2C1B1FF87B4}"/>
          </ac:picMkLst>
        </pc:picChg>
      </pc:sldChg>
      <pc:sldChg chg="addSp delSp modSp add mod ord setBg modNotesTx">
        <pc:chgData name="Tina Schuermans" userId="7fabdca3-5dad-46cf-becd-15cf68f67b6f" providerId="ADAL" clId="{405D0646-9288-4C3A-B96B-9CEA5CAF80B3}" dt="2022-02-01T13:02:13.699" v="2307" actId="20577"/>
        <pc:sldMkLst>
          <pc:docMk/>
          <pc:sldMk cId="1268020830" sldId="316"/>
        </pc:sldMkLst>
        <pc:spChg chg="mod">
          <ac:chgData name="Tina Schuermans" userId="7fabdca3-5dad-46cf-becd-15cf68f67b6f" providerId="ADAL" clId="{405D0646-9288-4C3A-B96B-9CEA5CAF80B3}" dt="2022-02-01T11:41:28.885" v="25" actId="26606"/>
          <ac:spMkLst>
            <pc:docMk/>
            <pc:sldMk cId="1268020830" sldId="316"/>
            <ac:spMk id="2" creationId="{FCDA56AD-77C0-419E-ACD1-4C6E9240FCF8}"/>
          </ac:spMkLst>
        </pc:spChg>
        <pc:spChg chg="del">
          <ac:chgData name="Tina Schuermans" userId="7fabdca3-5dad-46cf-becd-15cf68f67b6f" providerId="ADAL" clId="{405D0646-9288-4C3A-B96B-9CEA5CAF80B3}" dt="2022-02-01T11:41:28.885" v="25" actId="26606"/>
          <ac:spMkLst>
            <pc:docMk/>
            <pc:sldMk cId="1268020830" sldId="316"/>
            <ac:spMk id="3" creationId="{45D44BAF-D112-4DD3-9644-97489D8C93CF}"/>
          </ac:spMkLst>
        </pc:spChg>
        <pc:spChg chg="add">
          <ac:chgData name="Tina Schuermans" userId="7fabdca3-5dad-46cf-becd-15cf68f67b6f" providerId="ADAL" clId="{405D0646-9288-4C3A-B96B-9CEA5CAF80B3}" dt="2022-02-01T11:41:28.885" v="25" actId="26606"/>
          <ac:spMkLst>
            <pc:docMk/>
            <pc:sldMk cId="1268020830" sldId="316"/>
            <ac:spMk id="71" creationId="{A4AC5506-6312-4701-8D3C-40187889A947}"/>
          </ac:spMkLst>
        </pc:spChg>
        <pc:picChg chg="add mod">
          <ac:chgData name="Tina Schuermans" userId="7fabdca3-5dad-46cf-becd-15cf68f67b6f" providerId="ADAL" clId="{405D0646-9288-4C3A-B96B-9CEA5CAF80B3}" dt="2022-02-01T11:41:36.873" v="28" actId="1076"/>
          <ac:picMkLst>
            <pc:docMk/>
            <pc:sldMk cId="1268020830" sldId="316"/>
            <ac:picMk id="1026" creationId="{1D412E05-0196-4A49-AF0D-E373CAEA1308}"/>
          </ac:picMkLst>
        </pc:picChg>
      </pc:sldChg>
      <pc:sldChg chg="del">
        <pc:chgData name="Tina Schuermans" userId="7fabdca3-5dad-46cf-becd-15cf68f67b6f" providerId="ADAL" clId="{405D0646-9288-4C3A-B96B-9CEA5CAF80B3}" dt="2022-02-01T11:48:22.805" v="79" actId="47"/>
        <pc:sldMkLst>
          <pc:docMk/>
          <pc:sldMk cId="708106281" sldId="317"/>
        </pc:sldMkLst>
      </pc:sldChg>
      <pc:sldChg chg="modSp add mod ord">
        <pc:chgData name="Tina Schuermans" userId="7fabdca3-5dad-46cf-becd-15cf68f67b6f" providerId="ADAL" clId="{405D0646-9288-4C3A-B96B-9CEA5CAF80B3}" dt="2022-02-01T12:16:48.367" v="1801" actId="20577"/>
        <pc:sldMkLst>
          <pc:docMk/>
          <pc:sldMk cId="1680316481" sldId="318"/>
        </pc:sldMkLst>
        <pc:spChg chg="mod">
          <ac:chgData name="Tina Schuermans" userId="7fabdca3-5dad-46cf-becd-15cf68f67b6f" providerId="ADAL" clId="{405D0646-9288-4C3A-B96B-9CEA5CAF80B3}" dt="2022-02-01T11:39:54.732" v="20" actId="20577"/>
          <ac:spMkLst>
            <pc:docMk/>
            <pc:sldMk cId="1680316481" sldId="318"/>
            <ac:spMk id="2" creationId="{209C3110-2084-4FCD-B325-73FDF60FF968}"/>
          </ac:spMkLst>
        </pc:spChg>
        <pc:spChg chg="mod">
          <ac:chgData name="Tina Schuermans" userId="7fabdca3-5dad-46cf-becd-15cf68f67b6f" providerId="ADAL" clId="{405D0646-9288-4C3A-B96B-9CEA5CAF80B3}" dt="2022-02-01T12:16:48.367" v="1801" actId="20577"/>
          <ac:spMkLst>
            <pc:docMk/>
            <pc:sldMk cId="1680316481" sldId="318"/>
            <ac:spMk id="3" creationId="{BF09F42C-06E0-4B0E-BDF5-4DBC10849826}"/>
          </ac:spMkLst>
        </pc:spChg>
      </pc:sldChg>
      <pc:sldChg chg="modSp">
        <pc:chgData name="Tina Schuermans" userId="7fabdca3-5dad-46cf-becd-15cf68f67b6f" providerId="ADAL" clId="{405D0646-9288-4C3A-B96B-9CEA5CAF80B3}" dt="2022-02-01T11:59:34.210" v="867"/>
        <pc:sldMkLst>
          <pc:docMk/>
          <pc:sldMk cId="1248897257" sldId="326"/>
        </pc:sldMkLst>
        <pc:picChg chg="mod">
          <ac:chgData name="Tina Schuermans" userId="7fabdca3-5dad-46cf-becd-15cf68f67b6f" providerId="ADAL" clId="{405D0646-9288-4C3A-B96B-9CEA5CAF80B3}" dt="2022-02-01T11:59:34.210" v="867"/>
          <ac:picMkLst>
            <pc:docMk/>
            <pc:sldMk cId="1248897257" sldId="326"/>
            <ac:picMk id="7" creationId="{C733CC02-9797-47DB-9262-FE443C31E623}"/>
          </ac:picMkLst>
        </pc:picChg>
      </pc:sldChg>
      <pc:sldChg chg="modNotesTx">
        <pc:chgData name="Tina Schuermans" userId="7fabdca3-5dad-46cf-becd-15cf68f67b6f" providerId="ADAL" clId="{405D0646-9288-4C3A-B96B-9CEA5CAF80B3}" dt="2022-02-01T12:26:49.072" v="1948" actId="6549"/>
        <pc:sldMkLst>
          <pc:docMk/>
          <pc:sldMk cId="2772776669" sldId="331"/>
        </pc:sldMkLst>
      </pc:sldChg>
      <pc:sldChg chg="del">
        <pc:chgData name="Tina Schuermans" userId="7fabdca3-5dad-46cf-becd-15cf68f67b6f" providerId="ADAL" clId="{405D0646-9288-4C3A-B96B-9CEA5CAF80B3}" dt="2022-02-01T11:49:06.864" v="92" actId="47"/>
        <pc:sldMkLst>
          <pc:docMk/>
          <pc:sldMk cId="823884718" sldId="335"/>
        </pc:sldMkLst>
      </pc:sldChg>
      <pc:sldChg chg="new del">
        <pc:chgData name="Tina Schuermans" userId="7fabdca3-5dad-46cf-becd-15cf68f67b6f" providerId="ADAL" clId="{405D0646-9288-4C3A-B96B-9CEA5CAF80B3}" dt="2022-02-01T11:39:44.632" v="3" actId="47"/>
        <pc:sldMkLst>
          <pc:docMk/>
          <pc:sldMk cId="53892380" sldId="336"/>
        </pc:sldMkLst>
      </pc:sldChg>
      <pc:sldChg chg="modSp new mod">
        <pc:chgData name="Tina Schuermans" userId="7fabdca3-5dad-46cf-becd-15cf68f67b6f" providerId="ADAL" clId="{405D0646-9288-4C3A-B96B-9CEA5CAF80B3}" dt="2022-02-01T11:46:08.749" v="76" actId="20577"/>
        <pc:sldMkLst>
          <pc:docMk/>
          <pc:sldMk cId="1377025562" sldId="336"/>
        </pc:sldMkLst>
        <pc:spChg chg="mod">
          <ac:chgData name="Tina Schuermans" userId="7fabdca3-5dad-46cf-becd-15cf68f67b6f" providerId="ADAL" clId="{405D0646-9288-4C3A-B96B-9CEA5CAF80B3}" dt="2022-02-01T11:46:08.749" v="76" actId="20577"/>
          <ac:spMkLst>
            <pc:docMk/>
            <pc:sldMk cId="1377025562" sldId="336"/>
            <ac:spMk id="2" creationId="{B48CD505-0533-4824-A3F8-CE5729B54FEF}"/>
          </ac:spMkLst>
        </pc:spChg>
      </pc:sldChg>
      <pc:sldChg chg="modSp new mod">
        <pc:chgData name="Tina Schuermans" userId="7fabdca3-5dad-46cf-becd-15cf68f67b6f" providerId="ADAL" clId="{405D0646-9288-4C3A-B96B-9CEA5CAF80B3}" dt="2022-02-01T11:48:36.694" v="91" actId="20577"/>
        <pc:sldMkLst>
          <pc:docMk/>
          <pc:sldMk cId="2602781431" sldId="337"/>
        </pc:sldMkLst>
        <pc:spChg chg="mod">
          <ac:chgData name="Tina Schuermans" userId="7fabdca3-5dad-46cf-becd-15cf68f67b6f" providerId="ADAL" clId="{405D0646-9288-4C3A-B96B-9CEA5CAF80B3}" dt="2022-02-01T11:48:36.694" v="91" actId="20577"/>
          <ac:spMkLst>
            <pc:docMk/>
            <pc:sldMk cId="2602781431" sldId="337"/>
            <ac:spMk id="2" creationId="{3151F170-E177-47FB-8115-798FFD83C9DF}"/>
          </ac:spMkLst>
        </pc:spChg>
      </pc:sldChg>
      <pc:sldChg chg="modSp new mod ord">
        <pc:chgData name="Tina Schuermans" userId="7fabdca3-5dad-46cf-becd-15cf68f67b6f" providerId="ADAL" clId="{405D0646-9288-4C3A-B96B-9CEA5CAF80B3}" dt="2022-02-01T12:15:32.286" v="1769" actId="5793"/>
        <pc:sldMkLst>
          <pc:docMk/>
          <pc:sldMk cId="3468011682" sldId="338"/>
        </pc:sldMkLst>
        <pc:spChg chg="mod">
          <ac:chgData name="Tina Schuermans" userId="7fabdca3-5dad-46cf-becd-15cf68f67b6f" providerId="ADAL" clId="{405D0646-9288-4C3A-B96B-9CEA5CAF80B3}" dt="2022-02-01T11:50:18.524" v="156" actId="20577"/>
          <ac:spMkLst>
            <pc:docMk/>
            <pc:sldMk cId="3468011682" sldId="338"/>
            <ac:spMk id="2" creationId="{8FDD11F7-155F-4723-AF7F-ED3EAABF7592}"/>
          </ac:spMkLst>
        </pc:spChg>
        <pc:spChg chg="mod">
          <ac:chgData name="Tina Schuermans" userId="7fabdca3-5dad-46cf-becd-15cf68f67b6f" providerId="ADAL" clId="{405D0646-9288-4C3A-B96B-9CEA5CAF80B3}" dt="2022-02-01T12:15:32.286" v="1769" actId="5793"/>
          <ac:spMkLst>
            <pc:docMk/>
            <pc:sldMk cId="3468011682" sldId="338"/>
            <ac:spMk id="3" creationId="{0D257966-DE44-4BEF-BB88-E6004D10312D}"/>
          </ac:spMkLst>
        </pc:spChg>
      </pc:sldChg>
      <pc:sldChg chg="addSp delSp modSp new mod ord modClrScheme chgLayout">
        <pc:chgData name="Tina Schuermans" userId="7fabdca3-5dad-46cf-becd-15cf68f67b6f" providerId="ADAL" clId="{405D0646-9288-4C3A-B96B-9CEA5CAF80B3}" dt="2022-02-01T11:57:26.880" v="866" actId="478"/>
        <pc:sldMkLst>
          <pc:docMk/>
          <pc:sldMk cId="3727098325" sldId="339"/>
        </pc:sldMkLst>
        <pc:spChg chg="mod ord">
          <ac:chgData name="Tina Schuermans" userId="7fabdca3-5dad-46cf-becd-15cf68f67b6f" providerId="ADAL" clId="{405D0646-9288-4C3A-B96B-9CEA5CAF80B3}" dt="2022-02-01T11:57:20.383" v="865" actId="700"/>
          <ac:spMkLst>
            <pc:docMk/>
            <pc:sldMk cId="3727098325" sldId="339"/>
            <ac:spMk id="2" creationId="{F336396B-19E8-42C5-9183-A3995C1A4438}"/>
          </ac:spMkLst>
        </pc:spChg>
        <pc:spChg chg="del">
          <ac:chgData name="Tina Schuermans" userId="7fabdca3-5dad-46cf-becd-15cf68f67b6f" providerId="ADAL" clId="{405D0646-9288-4C3A-B96B-9CEA5CAF80B3}" dt="2022-02-01T11:57:09.954" v="864" actId="478"/>
          <ac:spMkLst>
            <pc:docMk/>
            <pc:sldMk cId="3727098325" sldId="339"/>
            <ac:spMk id="3" creationId="{36920BA6-B607-4881-8149-7253C18AE425}"/>
          </ac:spMkLst>
        </pc:spChg>
        <pc:spChg chg="add del mod ord">
          <ac:chgData name="Tina Schuermans" userId="7fabdca3-5dad-46cf-becd-15cf68f67b6f" providerId="ADAL" clId="{405D0646-9288-4C3A-B96B-9CEA5CAF80B3}" dt="2022-02-01T11:57:26.880" v="866" actId="478"/>
          <ac:spMkLst>
            <pc:docMk/>
            <pc:sldMk cId="3727098325" sldId="339"/>
            <ac:spMk id="4" creationId="{7982E1FE-3545-4E47-91C0-67848CB2C7B3}"/>
          </ac:spMkLst>
        </pc:spChg>
      </pc:sldChg>
      <pc:sldChg chg="modSp new mod">
        <pc:chgData name="Tina Schuermans" userId="7fabdca3-5dad-46cf-becd-15cf68f67b6f" providerId="ADAL" clId="{405D0646-9288-4C3A-B96B-9CEA5CAF80B3}" dt="2022-02-01T12:42:15.071" v="2278" actId="20577"/>
        <pc:sldMkLst>
          <pc:docMk/>
          <pc:sldMk cId="1694243077" sldId="340"/>
        </pc:sldMkLst>
        <pc:spChg chg="mod">
          <ac:chgData name="Tina Schuermans" userId="7fabdca3-5dad-46cf-becd-15cf68f67b6f" providerId="ADAL" clId="{405D0646-9288-4C3A-B96B-9CEA5CAF80B3}" dt="2022-02-01T11:55:13.705" v="460" actId="20577"/>
          <ac:spMkLst>
            <pc:docMk/>
            <pc:sldMk cId="1694243077" sldId="340"/>
            <ac:spMk id="2" creationId="{A0202D0D-A65C-40B5-A383-BAAAA5BDAAA2}"/>
          </ac:spMkLst>
        </pc:spChg>
        <pc:spChg chg="mod">
          <ac:chgData name="Tina Schuermans" userId="7fabdca3-5dad-46cf-becd-15cf68f67b6f" providerId="ADAL" clId="{405D0646-9288-4C3A-B96B-9CEA5CAF80B3}" dt="2022-02-01T12:42:15.071" v="2278" actId="20577"/>
          <ac:spMkLst>
            <pc:docMk/>
            <pc:sldMk cId="1694243077" sldId="340"/>
            <ac:spMk id="3" creationId="{C72C608F-1754-414C-AC7B-CB8377DED36C}"/>
          </ac:spMkLst>
        </pc:spChg>
      </pc:sldChg>
      <pc:sldChg chg="modSp new mod">
        <pc:chgData name="Tina Schuermans" userId="7fabdca3-5dad-46cf-becd-15cf68f67b6f" providerId="ADAL" clId="{405D0646-9288-4C3A-B96B-9CEA5CAF80B3}" dt="2022-02-01T12:34:29.783" v="2162" actId="6549"/>
        <pc:sldMkLst>
          <pc:docMk/>
          <pc:sldMk cId="193292667" sldId="341"/>
        </pc:sldMkLst>
        <pc:spChg chg="mod">
          <ac:chgData name="Tina Schuermans" userId="7fabdca3-5dad-46cf-becd-15cf68f67b6f" providerId="ADAL" clId="{405D0646-9288-4C3A-B96B-9CEA5CAF80B3}" dt="2022-02-01T12:00:10.237" v="911" actId="20577"/>
          <ac:spMkLst>
            <pc:docMk/>
            <pc:sldMk cId="193292667" sldId="341"/>
            <ac:spMk id="2" creationId="{3177CF12-B48F-4128-930B-DC75EAD27588}"/>
          </ac:spMkLst>
        </pc:spChg>
        <pc:spChg chg="mod">
          <ac:chgData name="Tina Schuermans" userId="7fabdca3-5dad-46cf-becd-15cf68f67b6f" providerId="ADAL" clId="{405D0646-9288-4C3A-B96B-9CEA5CAF80B3}" dt="2022-02-01T12:34:29.783" v="2162" actId="6549"/>
          <ac:spMkLst>
            <pc:docMk/>
            <pc:sldMk cId="193292667" sldId="341"/>
            <ac:spMk id="3" creationId="{E3E0DD14-1826-453B-83A4-8C92A3E49FE5}"/>
          </ac:spMkLst>
        </pc:spChg>
      </pc:sldChg>
      <pc:sldChg chg="modSp new mod">
        <pc:chgData name="Tina Schuermans" userId="7fabdca3-5dad-46cf-becd-15cf68f67b6f" providerId="ADAL" clId="{405D0646-9288-4C3A-B96B-9CEA5CAF80B3}" dt="2022-02-01T12:43:02.846" v="2303" actId="115"/>
        <pc:sldMkLst>
          <pc:docMk/>
          <pc:sldMk cId="2023405705" sldId="342"/>
        </pc:sldMkLst>
        <pc:spChg chg="mod">
          <ac:chgData name="Tina Schuermans" userId="7fabdca3-5dad-46cf-becd-15cf68f67b6f" providerId="ADAL" clId="{405D0646-9288-4C3A-B96B-9CEA5CAF80B3}" dt="2022-02-01T12:00:56.092" v="1062" actId="20577"/>
          <ac:spMkLst>
            <pc:docMk/>
            <pc:sldMk cId="2023405705" sldId="342"/>
            <ac:spMk id="2" creationId="{5E5BDB12-56D7-4410-90D0-3E12BD901C6B}"/>
          </ac:spMkLst>
        </pc:spChg>
        <pc:spChg chg="mod">
          <ac:chgData name="Tina Schuermans" userId="7fabdca3-5dad-46cf-becd-15cf68f67b6f" providerId="ADAL" clId="{405D0646-9288-4C3A-B96B-9CEA5CAF80B3}" dt="2022-02-01T12:43:02.846" v="2303" actId="115"/>
          <ac:spMkLst>
            <pc:docMk/>
            <pc:sldMk cId="2023405705" sldId="342"/>
            <ac:spMk id="3" creationId="{584D48EE-D367-4BE6-8E64-1047FAF0E058}"/>
          </ac:spMkLst>
        </pc:spChg>
      </pc:sldChg>
      <pc:sldChg chg="addSp delSp modSp new mod modAnim">
        <pc:chgData name="Tina Schuermans" userId="7fabdca3-5dad-46cf-becd-15cf68f67b6f" providerId="ADAL" clId="{405D0646-9288-4C3A-B96B-9CEA5CAF80B3}" dt="2022-02-01T12:35:10.186" v="2164" actId="1076"/>
        <pc:sldMkLst>
          <pc:docMk/>
          <pc:sldMk cId="1005770704" sldId="343"/>
        </pc:sldMkLst>
        <pc:spChg chg="mod">
          <ac:chgData name="Tina Schuermans" userId="7fabdca3-5dad-46cf-becd-15cf68f67b6f" providerId="ADAL" clId="{405D0646-9288-4C3A-B96B-9CEA5CAF80B3}" dt="2022-02-01T12:03:23.626" v="1093" actId="20577"/>
          <ac:spMkLst>
            <pc:docMk/>
            <pc:sldMk cId="1005770704" sldId="343"/>
            <ac:spMk id="2" creationId="{EB5A45F2-6132-4B3E-B12C-249A1BC79582}"/>
          </ac:spMkLst>
        </pc:spChg>
        <pc:spChg chg="add del mod">
          <ac:chgData name="Tina Schuermans" userId="7fabdca3-5dad-46cf-becd-15cf68f67b6f" providerId="ADAL" clId="{405D0646-9288-4C3A-B96B-9CEA5CAF80B3}" dt="2022-02-01T12:05:00.096" v="1386" actId="20577"/>
          <ac:spMkLst>
            <pc:docMk/>
            <pc:sldMk cId="1005770704" sldId="343"/>
            <ac:spMk id="3" creationId="{9447598E-F900-4F73-99DF-C14713B12CA0}"/>
          </ac:spMkLst>
        </pc:spChg>
        <pc:picChg chg="add del mod ord">
          <ac:chgData name="Tina Schuermans" userId="7fabdca3-5dad-46cf-becd-15cf68f67b6f" providerId="ADAL" clId="{405D0646-9288-4C3A-B96B-9CEA5CAF80B3}" dt="2022-02-01T12:03:30.090" v="1097" actId="22"/>
          <ac:picMkLst>
            <pc:docMk/>
            <pc:sldMk cId="1005770704" sldId="343"/>
            <ac:picMk id="5" creationId="{0B1CF12A-7F62-40AB-BB20-7C97AFC9904E}"/>
          </ac:picMkLst>
        </pc:picChg>
        <pc:picChg chg="add del">
          <ac:chgData name="Tina Schuermans" userId="7fabdca3-5dad-46cf-becd-15cf68f67b6f" providerId="ADAL" clId="{405D0646-9288-4C3A-B96B-9CEA5CAF80B3}" dt="2022-02-01T12:05:13.672" v="1388" actId="22"/>
          <ac:picMkLst>
            <pc:docMk/>
            <pc:sldMk cId="1005770704" sldId="343"/>
            <ac:picMk id="7" creationId="{74C1BC51-4650-4644-B29C-0EA8CBE86093}"/>
          </ac:picMkLst>
        </pc:picChg>
        <pc:picChg chg="add mod">
          <ac:chgData name="Tina Schuermans" userId="7fabdca3-5dad-46cf-becd-15cf68f67b6f" providerId="ADAL" clId="{405D0646-9288-4C3A-B96B-9CEA5CAF80B3}" dt="2022-02-01T12:35:10.186" v="2164" actId="1076"/>
          <ac:picMkLst>
            <pc:docMk/>
            <pc:sldMk cId="1005770704" sldId="343"/>
            <ac:picMk id="9" creationId="{03588BB3-F910-46D5-969A-7F91929DD471}"/>
          </ac:picMkLst>
        </pc:picChg>
      </pc:sldChg>
      <pc:sldChg chg="modSp new mod">
        <pc:chgData name="Tina Schuermans" userId="7fabdca3-5dad-46cf-becd-15cf68f67b6f" providerId="ADAL" clId="{405D0646-9288-4C3A-B96B-9CEA5CAF80B3}" dt="2022-02-01T12:31:13.151" v="1958" actId="20577"/>
        <pc:sldMkLst>
          <pc:docMk/>
          <pc:sldMk cId="3142756294" sldId="344"/>
        </pc:sldMkLst>
        <pc:spChg chg="mod">
          <ac:chgData name="Tina Schuermans" userId="7fabdca3-5dad-46cf-becd-15cf68f67b6f" providerId="ADAL" clId="{405D0646-9288-4C3A-B96B-9CEA5CAF80B3}" dt="2022-02-01T12:31:13.151" v="1958" actId="20577"/>
          <ac:spMkLst>
            <pc:docMk/>
            <pc:sldMk cId="3142756294" sldId="344"/>
            <ac:spMk id="2" creationId="{82913ECF-0C5B-4CFA-8CED-CCA8F72F8447}"/>
          </ac:spMkLst>
        </pc:spChg>
      </pc:sldChg>
      <pc:sldChg chg="modSp new mod">
        <pc:chgData name="Tina Schuermans" userId="7fabdca3-5dad-46cf-becd-15cf68f67b6f" providerId="ADAL" clId="{405D0646-9288-4C3A-B96B-9CEA5CAF80B3}" dt="2022-02-01T12:31:43.942" v="1968" actId="20577"/>
        <pc:sldMkLst>
          <pc:docMk/>
          <pc:sldMk cId="1592179860" sldId="345"/>
        </pc:sldMkLst>
        <pc:spChg chg="mod">
          <ac:chgData name="Tina Schuermans" userId="7fabdca3-5dad-46cf-becd-15cf68f67b6f" providerId="ADAL" clId="{405D0646-9288-4C3A-B96B-9CEA5CAF80B3}" dt="2022-02-01T12:31:43.942" v="1968" actId="20577"/>
          <ac:spMkLst>
            <pc:docMk/>
            <pc:sldMk cId="1592179860" sldId="345"/>
            <ac:spMk id="2" creationId="{1B992DEE-FD49-433D-A8F9-0EA9E78255A5}"/>
          </ac:spMkLst>
        </pc:spChg>
      </pc:sldChg>
    </pc:docChg>
  </pc:docChgLst>
  <pc:docChgLst>
    <pc:chgData name="Tina Schuermans" userId="7fabdca3-5dad-46cf-becd-15cf68f67b6f" providerId="ADAL" clId="{A50E1059-BA72-4410-800C-137D80146572}"/>
    <pc:docChg chg="undo custSel addSld delSld modSld sldOrd">
      <pc:chgData name="Tina Schuermans" userId="7fabdca3-5dad-46cf-becd-15cf68f67b6f" providerId="ADAL" clId="{A50E1059-BA72-4410-800C-137D80146572}" dt="2022-03-11T15:32:33.288" v="933" actId="6549"/>
      <pc:docMkLst>
        <pc:docMk/>
      </pc:docMkLst>
      <pc:sldChg chg="modSp mod">
        <pc:chgData name="Tina Schuermans" userId="7fabdca3-5dad-46cf-becd-15cf68f67b6f" providerId="ADAL" clId="{A50E1059-BA72-4410-800C-137D80146572}" dt="2022-03-11T15:30:30.714" v="791" actId="20577"/>
        <pc:sldMkLst>
          <pc:docMk/>
          <pc:sldMk cId="1653118334" sldId="262"/>
        </pc:sldMkLst>
        <pc:spChg chg="mod">
          <ac:chgData name="Tina Schuermans" userId="7fabdca3-5dad-46cf-becd-15cf68f67b6f" providerId="ADAL" clId="{A50E1059-BA72-4410-800C-137D80146572}" dt="2022-03-11T15:30:30.714" v="791" actId="20577"/>
          <ac:spMkLst>
            <pc:docMk/>
            <pc:sldMk cId="1653118334" sldId="262"/>
            <ac:spMk id="5" creationId="{D15A7048-75E7-4E83-91AB-A4F096F6BA38}"/>
          </ac:spMkLst>
        </pc:spChg>
      </pc:sldChg>
      <pc:sldChg chg="del">
        <pc:chgData name="Tina Schuermans" userId="7fabdca3-5dad-46cf-becd-15cf68f67b6f" providerId="ADAL" clId="{A50E1059-BA72-4410-800C-137D80146572}" dt="2022-03-11T15:17:58.726" v="654" actId="47"/>
        <pc:sldMkLst>
          <pc:docMk/>
          <pc:sldMk cId="899008235" sldId="283"/>
        </pc:sldMkLst>
      </pc:sldChg>
      <pc:sldChg chg="del">
        <pc:chgData name="Tina Schuermans" userId="7fabdca3-5dad-46cf-becd-15cf68f67b6f" providerId="ADAL" clId="{A50E1059-BA72-4410-800C-137D80146572}" dt="2022-03-11T15:19:01.679" v="687" actId="47"/>
        <pc:sldMkLst>
          <pc:docMk/>
          <pc:sldMk cId="4230436029" sldId="284"/>
        </pc:sldMkLst>
      </pc:sldChg>
      <pc:sldChg chg="del">
        <pc:chgData name="Tina Schuermans" userId="7fabdca3-5dad-46cf-becd-15cf68f67b6f" providerId="ADAL" clId="{A50E1059-BA72-4410-800C-137D80146572}" dt="2022-03-11T15:19:03.502" v="691" actId="47"/>
        <pc:sldMkLst>
          <pc:docMk/>
          <pc:sldMk cId="2492482276" sldId="285"/>
        </pc:sldMkLst>
      </pc:sldChg>
      <pc:sldChg chg="del">
        <pc:chgData name="Tina Schuermans" userId="7fabdca3-5dad-46cf-becd-15cf68f67b6f" providerId="ADAL" clId="{A50E1059-BA72-4410-800C-137D80146572}" dt="2022-03-11T15:19:02.553" v="689" actId="47"/>
        <pc:sldMkLst>
          <pc:docMk/>
          <pc:sldMk cId="1926816706" sldId="288"/>
        </pc:sldMkLst>
      </pc:sldChg>
      <pc:sldChg chg="addSp delSp modSp del mod modTransition modAnim modNotesTx">
        <pc:chgData name="Tina Schuermans" userId="7fabdca3-5dad-46cf-becd-15cf68f67b6f" providerId="ADAL" clId="{A50E1059-BA72-4410-800C-137D80146572}" dt="2022-03-11T15:18:59.125" v="682" actId="47"/>
        <pc:sldMkLst>
          <pc:docMk/>
          <pc:sldMk cId="1254115227" sldId="289"/>
        </pc:sldMkLst>
        <pc:picChg chg="add mod">
          <ac:chgData name="Tina Schuermans" userId="7fabdca3-5dad-46cf-becd-15cf68f67b6f" providerId="ADAL" clId="{A50E1059-BA72-4410-800C-137D80146572}" dt="2022-02-14T15:46:03.542" v="609" actId="14100"/>
          <ac:picMkLst>
            <pc:docMk/>
            <pc:sldMk cId="1254115227" sldId="289"/>
            <ac:picMk id="3" creationId="{FF016A02-969E-4FD9-BFE7-5CF09883CF64}"/>
          </ac:picMkLst>
        </pc:picChg>
        <pc:picChg chg="del">
          <ac:chgData name="Tina Schuermans" userId="7fabdca3-5dad-46cf-becd-15cf68f67b6f" providerId="ADAL" clId="{A50E1059-BA72-4410-800C-137D80146572}" dt="2022-02-14T15:45:42.969" v="603" actId="478"/>
          <ac:picMkLst>
            <pc:docMk/>
            <pc:sldMk cId="1254115227" sldId="289"/>
            <ac:picMk id="10244" creationId="{476701DD-9FE6-452F-8AF4-C2341C509513}"/>
          </ac:picMkLst>
        </pc:picChg>
      </pc:sldChg>
      <pc:sldChg chg="del">
        <pc:chgData name="Tina Schuermans" userId="7fabdca3-5dad-46cf-becd-15cf68f67b6f" providerId="ADAL" clId="{A50E1059-BA72-4410-800C-137D80146572}" dt="2022-03-11T15:19:04.043" v="692" actId="47"/>
        <pc:sldMkLst>
          <pc:docMk/>
          <pc:sldMk cId="1479203122" sldId="290"/>
        </pc:sldMkLst>
      </pc:sldChg>
      <pc:sldChg chg="add del">
        <pc:chgData name="Tina Schuermans" userId="7fabdca3-5dad-46cf-becd-15cf68f67b6f" providerId="ADAL" clId="{A50E1059-BA72-4410-800C-137D80146572}" dt="2022-03-11T15:19:07.550" v="695" actId="47"/>
        <pc:sldMkLst>
          <pc:docMk/>
          <pc:sldMk cId="3362922837" sldId="293"/>
        </pc:sldMkLst>
      </pc:sldChg>
      <pc:sldChg chg="modSp mod">
        <pc:chgData name="Tina Schuermans" userId="7fabdca3-5dad-46cf-becd-15cf68f67b6f" providerId="ADAL" clId="{A50E1059-BA72-4410-800C-137D80146572}" dt="2022-03-11T15:32:33.288" v="933" actId="6549"/>
        <pc:sldMkLst>
          <pc:docMk/>
          <pc:sldMk cId="3900246867" sldId="304"/>
        </pc:sldMkLst>
        <pc:spChg chg="mod">
          <ac:chgData name="Tina Schuermans" userId="7fabdca3-5dad-46cf-becd-15cf68f67b6f" providerId="ADAL" clId="{A50E1059-BA72-4410-800C-137D80146572}" dt="2022-03-11T15:32:33.288" v="933" actId="6549"/>
          <ac:spMkLst>
            <pc:docMk/>
            <pc:sldMk cId="3900246867" sldId="304"/>
            <ac:spMk id="3" creationId="{87541958-56FE-4523-ABF2-60900CE8841C}"/>
          </ac:spMkLst>
        </pc:spChg>
      </pc:sldChg>
      <pc:sldChg chg="del">
        <pc:chgData name="Tina Schuermans" userId="7fabdca3-5dad-46cf-becd-15cf68f67b6f" providerId="ADAL" clId="{A50E1059-BA72-4410-800C-137D80146572}" dt="2022-02-07T08:23:21.937" v="19" actId="47"/>
        <pc:sldMkLst>
          <pc:docMk/>
          <pc:sldMk cId="2241533112" sldId="311"/>
        </pc:sldMkLst>
      </pc:sldChg>
      <pc:sldChg chg="addSp modSp mod modNotesTx">
        <pc:chgData name="Tina Schuermans" userId="7fabdca3-5dad-46cf-becd-15cf68f67b6f" providerId="ADAL" clId="{A50E1059-BA72-4410-800C-137D80146572}" dt="2022-02-02T08:27:21.864" v="16" actId="6549"/>
        <pc:sldMkLst>
          <pc:docMk/>
          <pc:sldMk cId="1268020830" sldId="316"/>
        </pc:sldMkLst>
        <pc:picChg chg="add mod">
          <ac:chgData name="Tina Schuermans" userId="7fabdca3-5dad-46cf-becd-15cf68f67b6f" providerId="ADAL" clId="{A50E1059-BA72-4410-800C-137D80146572}" dt="2022-02-02T08:27:10.232" v="14" actId="1076"/>
          <ac:picMkLst>
            <pc:docMk/>
            <pc:sldMk cId="1268020830" sldId="316"/>
            <ac:picMk id="4" creationId="{67E7CC9A-0A60-4FFD-9A79-EAD98685B066}"/>
          </ac:picMkLst>
        </pc:picChg>
        <pc:picChg chg="mod">
          <ac:chgData name="Tina Schuermans" userId="7fabdca3-5dad-46cf-becd-15cf68f67b6f" providerId="ADAL" clId="{A50E1059-BA72-4410-800C-137D80146572}" dt="2022-02-02T08:27:13.215" v="15" actId="1076"/>
          <ac:picMkLst>
            <pc:docMk/>
            <pc:sldMk cId="1268020830" sldId="316"/>
            <ac:picMk id="1026" creationId="{1D412E05-0196-4A49-AF0D-E373CAEA1308}"/>
          </ac:picMkLst>
        </pc:picChg>
      </pc:sldChg>
      <pc:sldChg chg="del">
        <pc:chgData name="Tina Schuermans" userId="7fabdca3-5dad-46cf-becd-15cf68f67b6f" providerId="ADAL" clId="{A50E1059-BA72-4410-800C-137D80146572}" dt="2022-03-11T15:18:55.217" v="679" actId="47"/>
        <pc:sldMkLst>
          <pc:docMk/>
          <pc:sldMk cId="4073040919" sldId="322"/>
        </pc:sldMkLst>
      </pc:sldChg>
      <pc:sldChg chg="addSp delSp modSp del mod">
        <pc:chgData name="Tina Schuermans" userId="7fabdca3-5dad-46cf-becd-15cf68f67b6f" providerId="ADAL" clId="{A50E1059-BA72-4410-800C-137D80146572}" dt="2022-03-11T15:18:58.521" v="681" actId="47"/>
        <pc:sldMkLst>
          <pc:docMk/>
          <pc:sldMk cId="1904295098" sldId="323"/>
        </pc:sldMkLst>
        <pc:spChg chg="mod">
          <ac:chgData name="Tina Schuermans" userId="7fabdca3-5dad-46cf-becd-15cf68f67b6f" providerId="ADAL" clId="{A50E1059-BA72-4410-800C-137D80146572}" dt="2022-03-11T15:17:53.368" v="653" actId="27636"/>
          <ac:spMkLst>
            <pc:docMk/>
            <pc:sldMk cId="1904295098" sldId="323"/>
            <ac:spMk id="3" creationId="{0A1495A4-C63F-4238-B0FA-E9EEC28A9A8A}"/>
          </ac:spMkLst>
        </pc:spChg>
        <pc:picChg chg="del">
          <ac:chgData name="Tina Schuermans" userId="7fabdca3-5dad-46cf-becd-15cf68f67b6f" providerId="ADAL" clId="{A50E1059-BA72-4410-800C-137D80146572}" dt="2022-02-14T15:21:45.588" v="586" actId="478"/>
          <ac:picMkLst>
            <pc:docMk/>
            <pc:sldMk cId="1904295098" sldId="323"/>
            <ac:picMk id="7" creationId="{3C024719-F0B2-4F22-AB2D-8719743C8D2F}"/>
          </ac:picMkLst>
        </pc:picChg>
        <pc:picChg chg="add mod">
          <ac:chgData name="Tina Schuermans" userId="7fabdca3-5dad-46cf-becd-15cf68f67b6f" providerId="ADAL" clId="{A50E1059-BA72-4410-800C-137D80146572}" dt="2022-02-14T15:22:34.727" v="593" actId="1076"/>
          <ac:picMkLst>
            <pc:docMk/>
            <pc:sldMk cId="1904295098" sldId="323"/>
            <ac:picMk id="8" creationId="{9E4C9AAA-3DD3-492E-BC2E-B69787DFE120}"/>
          </ac:picMkLst>
        </pc:picChg>
        <pc:picChg chg="mod">
          <ac:chgData name="Tina Schuermans" userId="7fabdca3-5dad-46cf-becd-15cf68f67b6f" providerId="ADAL" clId="{A50E1059-BA72-4410-800C-137D80146572}" dt="2022-02-14T15:28:17.736" v="601" actId="14100"/>
          <ac:picMkLst>
            <pc:docMk/>
            <pc:sldMk cId="1904295098" sldId="323"/>
            <ac:picMk id="9" creationId="{CE79D8D4-C24E-4AF5-9D14-906978B7F4E1}"/>
          </ac:picMkLst>
        </pc:picChg>
      </pc:sldChg>
      <pc:sldChg chg="del">
        <pc:chgData name="Tina Schuermans" userId="7fabdca3-5dad-46cf-becd-15cf68f67b6f" providerId="ADAL" clId="{A50E1059-BA72-4410-800C-137D80146572}" dt="2022-03-11T15:18:59.943" v="683" actId="47"/>
        <pc:sldMkLst>
          <pc:docMk/>
          <pc:sldMk cId="533597581" sldId="324"/>
        </pc:sldMkLst>
      </pc:sldChg>
      <pc:sldChg chg="addSp delSp modSp del mod modClrScheme delDesignElem chgLayout modNotesTx">
        <pc:chgData name="Tina Schuermans" userId="7fabdca3-5dad-46cf-becd-15cf68f67b6f" providerId="ADAL" clId="{A50E1059-BA72-4410-800C-137D80146572}" dt="2022-03-11T15:18:57.959" v="680" actId="47"/>
        <pc:sldMkLst>
          <pc:docMk/>
          <pc:sldMk cId="738230442" sldId="325"/>
        </pc:sldMkLst>
        <pc:spChg chg="add del mod ord">
          <ac:chgData name="Tina Schuermans" userId="7fabdca3-5dad-46cf-becd-15cf68f67b6f" providerId="ADAL" clId="{A50E1059-BA72-4410-800C-137D80146572}" dt="2022-02-14T15:16:38.708" v="214" actId="700"/>
          <ac:spMkLst>
            <pc:docMk/>
            <pc:sldMk cId="738230442" sldId="325"/>
            <ac:spMk id="2" creationId="{229FCFD8-CE6C-45B6-9A08-EEA745F30116}"/>
          </ac:spMkLst>
        </pc:spChg>
        <pc:spChg chg="add del mod ord">
          <ac:chgData name="Tina Schuermans" userId="7fabdca3-5dad-46cf-becd-15cf68f67b6f" providerId="ADAL" clId="{A50E1059-BA72-4410-800C-137D80146572}" dt="2022-02-14T15:16:38.708" v="214" actId="700"/>
          <ac:spMkLst>
            <pc:docMk/>
            <pc:sldMk cId="738230442" sldId="325"/>
            <ac:spMk id="3" creationId="{9D80D0A4-50F8-45E2-BD1D-AE38ACD77FC0}"/>
          </ac:spMkLst>
        </pc:spChg>
        <pc:spChg chg="mod ord">
          <ac:chgData name="Tina Schuermans" userId="7fabdca3-5dad-46cf-becd-15cf68f67b6f" providerId="ADAL" clId="{A50E1059-BA72-4410-800C-137D80146572}" dt="2022-02-14T15:16:38.708" v="214" actId="700"/>
          <ac:spMkLst>
            <pc:docMk/>
            <pc:sldMk cId="738230442" sldId="325"/>
            <ac:spMk id="6" creationId="{ABB43E74-45E1-4BF4-827F-B80CD789E844}"/>
          </ac:spMkLst>
        </pc:spChg>
        <pc:spChg chg="add del">
          <ac:chgData name="Tina Schuermans" userId="7fabdca3-5dad-46cf-becd-15cf68f67b6f" providerId="ADAL" clId="{A50E1059-BA72-4410-800C-137D80146572}" dt="2022-02-14T15:16:38.708" v="214" actId="700"/>
          <ac:spMkLst>
            <pc:docMk/>
            <pc:sldMk cId="738230442" sldId="325"/>
            <ac:spMk id="78" creationId="{A4AC5506-6312-4701-8D3C-40187889A947}"/>
          </ac:spMkLst>
        </pc:spChg>
        <pc:picChg chg="mod">
          <ac:chgData name="Tina Schuermans" userId="7fabdca3-5dad-46cf-becd-15cf68f67b6f" providerId="ADAL" clId="{A50E1059-BA72-4410-800C-137D80146572}" dt="2022-02-14T15:17:07.058" v="215"/>
          <ac:picMkLst>
            <pc:docMk/>
            <pc:sldMk cId="738230442" sldId="325"/>
            <ac:picMk id="7" creationId="{312C73CA-2F1B-42E8-8E7F-3C3EED0EEEED}"/>
          </ac:picMkLst>
        </pc:picChg>
        <pc:picChg chg="del">
          <ac:chgData name="Tina Schuermans" userId="7fabdca3-5dad-46cf-becd-15cf68f67b6f" providerId="ADAL" clId="{A50E1059-BA72-4410-800C-137D80146572}" dt="2022-02-14T15:16:06.742" v="210" actId="478"/>
          <ac:picMkLst>
            <pc:docMk/>
            <pc:sldMk cId="738230442" sldId="325"/>
            <ac:picMk id="8" creationId="{AD36D4DB-B14F-4D00-8BF7-B76C844C63EC}"/>
          </ac:picMkLst>
        </pc:picChg>
        <pc:picChg chg="add mod">
          <ac:chgData name="Tina Schuermans" userId="7fabdca3-5dad-46cf-becd-15cf68f67b6f" providerId="ADAL" clId="{A50E1059-BA72-4410-800C-137D80146572}" dt="2022-02-14T15:19:38.178" v="402" actId="14100"/>
          <ac:picMkLst>
            <pc:docMk/>
            <pc:sldMk cId="738230442" sldId="325"/>
            <ac:picMk id="1026" creationId="{D0B80B7F-1CC2-47CD-B727-4AE31A88BE4C}"/>
          </ac:picMkLst>
        </pc:picChg>
      </pc:sldChg>
      <pc:sldChg chg="del">
        <pc:chgData name="Tina Schuermans" userId="7fabdca3-5dad-46cf-becd-15cf68f67b6f" providerId="ADAL" clId="{A50E1059-BA72-4410-800C-137D80146572}" dt="2022-03-11T15:19:00.491" v="684" actId="47"/>
        <pc:sldMkLst>
          <pc:docMk/>
          <pc:sldMk cId="1248897257" sldId="326"/>
        </pc:sldMkLst>
      </pc:sldChg>
      <pc:sldChg chg="del">
        <pc:chgData name="Tina Schuermans" userId="7fabdca3-5dad-46cf-becd-15cf68f67b6f" providerId="ADAL" clId="{A50E1059-BA72-4410-800C-137D80146572}" dt="2022-03-11T15:19:00.952" v="685" actId="47"/>
        <pc:sldMkLst>
          <pc:docMk/>
          <pc:sldMk cId="1171854222" sldId="328"/>
        </pc:sldMkLst>
      </pc:sldChg>
      <pc:sldChg chg="del">
        <pc:chgData name="Tina Schuermans" userId="7fabdca3-5dad-46cf-becd-15cf68f67b6f" providerId="ADAL" clId="{A50E1059-BA72-4410-800C-137D80146572}" dt="2022-03-11T15:19:01.359" v="686" actId="47"/>
        <pc:sldMkLst>
          <pc:docMk/>
          <pc:sldMk cId="1172200419" sldId="330"/>
        </pc:sldMkLst>
      </pc:sldChg>
      <pc:sldChg chg="del">
        <pc:chgData name="Tina Schuermans" userId="7fabdca3-5dad-46cf-becd-15cf68f67b6f" providerId="ADAL" clId="{A50E1059-BA72-4410-800C-137D80146572}" dt="2022-03-11T15:19:01.985" v="688" actId="47"/>
        <pc:sldMkLst>
          <pc:docMk/>
          <pc:sldMk cId="2772776669" sldId="331"/>
        </pc:sldMkLst>
      </pc:sldChg>
      <pc:sldChg chg="del">
        <pc:chgData name="Tina Schuermans" userId="7fabdca3-5dad-46cf-becd-15cf68f67b6f" providerId="ADAL" clId="{A50E1059-BA72-4410-800C-137D80146572}" dt="2022-03-11T15:19:03.128" v="690" actId="47"/>
        <pc:sldMkLst>
          <pc:docMk/>
          <pc:sldMk cId="1138469648" sldId="333"/>
        </pc:sldMkLst>
      </pc:sldChg>
      <pc:sldChg chg="del">
        <pc:chgData name="Tina Schuermans" userId="7fabdca3-5dad-46cf-becd-15cf68f67b6f" providerId="ADAL" clId="{A50E1059-BA72-4410-800C-137D80146572}" dt="2022-03-11T15:19:04.521" v="693" actId="47"/>
        <pc:sldMkLst>
          <pc:docMk/>
          <pc:sldMk cId="3132536299" sldId="334"/>
        </pc:sldMkLst>
      </pc:sldChg>
      <pc:sldChg chg="del delDesignElem">
        <pc:chgData name="Tina Schuermans" userId="7fabdca3-5dad-46cf-becd-15cf68f67b6f" providerId="ADAL" clId="{A50E1059-BA72-4410-800C-137D80146572}" dt="2022-03-11T15:19:20.896" v="696" actId="47"/>
        <pc:sldMkLst>
          <pc:docMk/>
          <pc:sldMk cId="823884718" sldId="335"/>
        </pc:sldMkLst>
      </pc:sldChg>
      <pc:sldChg chg="addSp delSp modSp mod delAnim modAnim">
        <pc:chgData name="Tina Schuermans" userId="7fabdca3-5dad-46cf-becd-15cf68f67b6f" providerId="ADAL" clId="{A50E1059-BA72-4410-800C-137D80146572}" dt="2022-03-11T15:16:55.584" v="651" actId="14100"/>
        <pc:sldMkLst>
          <pc:docMk/>
          <pc:sldMk cId="1377025562" sldId="336"/>
        </pc:sldMkLst>
        <pc:spChg chg="del">
          <ac:chgData name="Tina Schuermans" userId="7fabdca3-5dad-46cf-becd-15cf68f67b6f" providerId="ADAL" clId="{A50E1059-BA72-4410-800C-137D80146572}" dt="2022-02-01T15:13:35.437" v="1"/>
          <ac:spMkLst>
            <pc:docMk/>
            <pc:sldMk cId="1377025562" sldId="336"/>
            <ac:spMk id="3" creationId="{2DDB1BA8-C95E-45A3-B0AB-DCBBD6C4EA2E}"/>
          </ac:spMkLst>
        </pc:spChg>
        <pc:spChg chg="add del mod">
          <ac:chgData name="Tina Schuermans" userId="7fabdca3-5dad-46cf-becd-15cf68f67b6f" providerId="ADAL" clId="{A50E1059-BA72-4410-800C-137D80146572}" dt="2022-03-11T15:07:56.935" v="636"/>
          <ac:spMkLst>
            <pc:docMk/>
            <pc:sldMk cId="1377025562" sldId="336"/>
            <ac:spMk id="5" creationId="{4081472E-59AF-4D9F-A0C1-7AB7787B2EED}"/>
          </ac:spMkLst>
        </pc:spChg>
        <pc:picChg chg="add del mod">
          <ac:chgData name="Tina Schuermans" userId="7fabdca3-5dad-46cf-becd-15cf68f67b6f" providerId="ADAL" clId="{A50E1059-BA72-4410-800C-137D80146572}" dt="2022-03-11T15:07:38.571" v="635" actId="478"/>
          <ac:picMkLst>
            <pc:docMk/>
            <pc:sldMk cId="1377025562" sldId="336"/>
            <ac:picMk id="4" creationId="{B3E16CEA-312E-4CBD-AB8D-1FFBEDC60619}"/>
          </ac:picMkLst>
        </pc:picChg>
        <pc:picChg chg="add mod">
          <ac:chgData name="Tina Schuermans" userId="7fabdca3-5dad-46cf-becd-15cf68f67b6f" providerId="ADAL" clId="{A50E1059-BA72-4410-800C-137D80146572}" dt="2022-03-11T15:13:10.328" v="644" actId="1076"/>
          <ac:picMkLst>
            <pc:docMk/>
            <pc:sldMk cId="1377025562" sldId="336"/>
            <ac:picMk id="6" creationId="{B4FBAF31-2B82-4DDC-B111-D33E1EF4884E}"/>
          </ac:picMkLst>
        </pc:picChg>
        <pc:picChg chg="add del mod">
          <ac:chgData name="Tina Schuermans" userId="7fabdca3-5dad-46cf-becd-15cf68f67b6f" providerId="ADAL" clId="{A50E1059-BA72-4410-800C-137D80146572}" dt="2022-03-11T15:15:53.603" v="647" actId="478"/>
          <ac:picMkLst>
            <pc:docMk/>
            <pc:sldMk cId="1377025562" sldId="336"/>
            <ac:picMk id="7" creationId="{FFF9777D-F5A3-4708-84AB-EBB92F1A40F3}"/>
          </ac:picMkLst>
        </pc:picChg>
        <pc:picChg chg="add mod">
          <ac:chgData name="Tina Schuermans" userId="7fabdca3-5dad-46cf-becd-15cf68f67b6f" providerId="ADAL" clId="{A50E1059-BA72-4410-800C-137D80146572}" dt="2022-03-11T15:16:55.584" v="651" actId="14100"/>
          <ac:picMkLst>
            <pc:docMk/>
            <pc:sldMk cId="1377025562" sldId="336"/>
            <ac:picMk id="8" creationId="{72856E96-8128-4AF9-B88C-DA1F3C4875B4}"/>
          </ac:picMkLst>
        </pc:picChg>
      </pc:sldChg>
      <pc:sldChg chg="addSp delSp modSp mod delAnim modAnim">
        <pc:chgData name="Tina Schuermans" userId="7fabdca3-5dad-46cf-becd-15cf68f67b6f" providerId="ADAL" clId="{A50E1059-BA72-4410-800C-137D80146572}" dt="2022-03-11T15:30:06.353" v="782" actId="1076"/>
        <pc:sldMkLst>
          <pc:docMk/>
          <pc:sldMk cId="2602781431" sldId="337"/>
        </pc:sldMkLst>
        <pc:spChg chg="del">
          <ac:chgData name="Tina Schuermans" userId="7fabdca3-5dad-46cf-becd-15cf68f67b6f" providerId="ADAL" clId="{A50E1059-BA72-4410-800C-137D80146572}" dt="2022-02-01T15:13:48.600" v="2"/>
          <ac:spMkLst>
            <pc:docMk/>
            <pc:sldMk cId="2602781431" sldId="337"/>
            <ac:spMk id="3" creationId="{A3BCF156-3AEC-498E-8A72-90A2840A9759}"/>
          </ac:spMkLst>
        </pc:spChg>
        <pc:spChg chg="add del mod">
          <ac:chgData name="Tina Schuermans" userId="7fabdca3-5dad-46cf-becd-15cf68f67b6f" providerId="ADAL" clId="{A50E1059-BA72-4410-800C-137D80146572}" dt="2022-03-11T15:29:52.928" v="776"/>
          <ac:spMkLst>
            <pc:docMk/>
            <pc:sldMk cId="2602781431" sldId="337"/>
            <ac:spMk id="5" creationId="{4CDB4743-1631-48FF-B804-98823F11E240}"/>
          </ac:spMkLst>
        </pc:spChg>
        <pc:picChg chg="add del mod">
          <ac:chgData name="Tina Schuermans" userId="7fabdca3-5dad-46cf-becd-15cf68f67b6f" providerId="ADAL" clId="{A50E1059-BA72-4410-800C-137D80146572}" dt="2022-03-11T15:27:51.610" v="775" actId="478"/>
          <ac:picMkLst>
            <pc:docMk/>
            <pc:sldMk cId="2602781431" sldId="337"/>
            <ac:picMk id="4" creationId="{24EC1A46-9E66-43EA-A4AC-BA83D46F09D5}"/>
          </ac:picMkLst>
        </pc:picChg>
        <pc:picChg chg="add mod">
          <ac:chgData name="Tina Schuermans" userId="7fabdca3-5dad-46cf-becd-15cf68f67b6f" providerId="ADAL" clId="{A50E1059-BA72-4410-800C-137D80146572}" dt="2022-03-11T15:30:06.353" v="782" actId="1076"/>
          <ac:picMkLst>
            <pc:docMk/>
            <pc:sldMk cId="2602781431" sldId="337"/>
            <ac:picMk id="6" creationId="{ACCD0D70-481F-421D-9730-EB2C030F7BA0}"/>
          </ac:picMkLst>
        </pc:picChg>
      </pc:sldChg>
      <pc:sldChg chg="del">
        <pc:chgData name="Tina Schuermans" userId="7fabdca3-5dad-46cf-becd-15cf68f67b6f" providerId="ADAL" clId="{A50E1059-BA72-4410-800C-137D80146572}" dt="2022-02-01T13:58:44.359" v="0" actId="47"/>
        <pc:sldMkLst>
          <pc:docMk/>
          <pc:sldMk cId="1694243077" sldId="340"/>
        </pc:sldMkLst>
      </pc:sldChg>
      <pc:sldChg chg="modSp mod">
        <pc:chgData name="Tina Schuermans" userId="7fabdca3-5dad-46cf-becd-15cf68f67b6f" providerId="ADAL" clId="{A50E1059-BA72-4410-800C-137D80146572}" dt="2022-03-11T15:31:59.507" v="919" actId="20577"/>
        <pc:sldMkLst>
          <pc:docMk/>
          <pc:sldMk cId="193292667" sldId="341"/>
        </pc:sldMkLst>
        <pc:spChg chg="mod">
          <ac:chgData name="Tina Schuermans" userId="7fabdca3-5dad-46cf-becd-15cf68f67b6f" providerId="ADAL" clId="{A50E1059-BA72-4410-800C-137D80146572}" dt="2022-03-11T15:31:59.507" v="919" actId="20577"/>
          <ac:spMkLst>
            <pc:docMk/>
            <pc:sldMk cId="193292667" sldId="341"/>
            <ac:spMk id="3" creationId="{E3E0DD14-1826-453B-83A4-8C92A3E49FE5}"/>
          </ac:spMkLst>
        </pc:spChg>
      </pc:sldChg>
      <pc:sldChg chg="addSp delSp modSp modAnim">
        <pc:chgData name="Tina Schuermans" userId="7fabdca3-5dad-46cf-becd-15cf68f67b6f" providerId="ADAL" clId="{A50E1059-BA72-4410-800C-137D80146572}" dt="2022-02-01T15:13:59.367" v="3"/>
        <pc:sldMkLst>
          <pc:docMk/>
          <pc:sldMk cId="3142756294" sldId="344"/>
        </pc:sldMkLst>
        <pc:spChg chg="del">
          <ac:chgData name="Tina Schuermans" userId="7fabdca3-5dad-46cf-becd-15cf68f67b6f" providerId="ADAL" clId="{A50E1059-BA72-4410-800C-137D80146572}" dt="2022-02-01T15:13:59.367" v="3"/>
          <ac:spMkLst>
            <pc:docMk/>
            <pc:sldMk cId="3142756294" sldId="344"/>
            <ac:spMk id="3" creationId="{0061171D-CCFA-4771-832A-72572430E30C}"/>
          </ac:spMkLst>
        </pc:spChg>
        <pc:picChg chg="add mod">
          <ac:chgData name="Tina Schuermans" userId="7fabdca3-5dad-46cf-becd-15cf68f67b6f" providerId="ADAL" clId="{A50E1059-BA72-4410-800C-137D80146572}" dt="2022-02-01T15:13:59.367" v="3"/>
          <ac:picMkLst>
            <pc:docMk/>
            <pc:sldMk cId="3142756294" sldId="344"/>
            <ac:picMk id="4" creationId="{6B1B1956-225E-47A7-8916-110E5A4498C1}"/>
          </ac:picMkLst>
        </pc:picChg>
      </pc:sldChg>
      <pc:sldChg chg="addSp delSp modSp modAnim">
        <pc:chgData name="Tina Schuermans" userId="7fabdca3-5dad-46cf-becd-15cf68f67b6f" providerId="ADAL" clId="{A50E1059-BA72-4410-800C-137D80146572}" dt="2022-02-01T15:14:07.715" v="4"/>
        <pc:sldMkLst>
          <pc:docMk/>
          <pc:sldMk cId="1592179860" sldId="345"/>
        </pc:sldMkLst>
        <pc:spChg chg="del">
          <ac:chgData name="Tina Schuermans" userId="7fabdca3-5dad-46cf-becd-15cf68f67b6f" providerId="ADAL" clId="{A50E1059-BA72-4410-800C-137D80146572}" dt="2022-02-01T15:14:07.715" v="4"/>
          <ac:spMkLst>
            <pc:docMk/>
            <pc:sldMk cId="1592179860" sldId="345"/>
            <ac:spMk id="3" creationId="{54EF3637-6992-4619-B207-F9B56B8DA4B1}"/>
          </ac:spMkLst>
        </pc:spChg>
        <pc:picChg chg="add mod">
          <ac:chgData name="Tina Schuermans" userId="7fabdca3-5dad-46cf-becd-15cf68f67b6f" providerId="ADAL" clId="{A50E1059-BA72-4410-800C-137D80146572}" dt="2022-02-01T15:14:07.715" v="4"/>
          <ac:picMkLst>
            <pc:docMk/>
            <pc:sldMk cId="1592179860" sldId="345"/>
            <ac:picMk id="4" creationId="{2D0C5BFD-D38B-4043-9FC3-03B9F5D06F3E}"/>
          </ac:picMkLst>
        </pc:picChg>
      </pc:sldChg>
      <pc:sldChg chg="delSp modSp add mod setBg delDesignElem">
        <pc:chgData name="Tina Schuermans" userId="7fabdca3-5dad-46cf-becd-15cf68f67b6f" providerId="ADAL" clId="{A50E1059-BA72-4410-800C-137D80146572}" dt="2022-02-07T08:25:08.501" v="29" actId="1076"/>
        <pc:sldMkLst>
          <pc:docMk/>
          <pc:sldMk cId="3931173179" sldId="346"/>
        </pc:sldMkLst>
        <pc:spChg chg="mod">
          <ac:chgData name="Tina Schuermans" userId="7fabdca3-5dad-46cf-becd-15cf68f67b6f" providerId="ADAL" clId="{A50E1059-BA72-4410-800C-137D80146572}" dt="2022-02-07T08:24:54.901" v="26" actId="1076"/>
          <ac:spMkLst>
            <pc:docMk/>
            <pc:sldMk cId="3931173179" sldId="346"/>
            <ac:spMk id="2" creationId="{CC31B353-3397-4112-9DB3-9AED3E4E87ED}"/>
          </ac:spMkLst>
        </pc:spChg>
        <pc:spChg chg="mod">
          <ac:chgData name="Tina Schuermans" userId="7fabdca3-5dad-46cf-becd-15cf68f67b6f" providerId="ADAL" clId="{A50E1059-BA72-4410-800C-137D80146572}" dt="2022-02-07T08:25:01.036" v="27" actId="1076"/>
          <ac:spMkLst>
            <pc:docMk/>
            <pc:sldMk cId="3931173179" sldId="346"/>
            <ac:spMk id="3" creationId="{4C42092D-6861-466E-8FE1-DDC9AAAEE4BB}"/>
          </ac:spMkLst>
        </pc:spChg>
        <pc:spChg chg="del">
          <ac:chgData name="Tina Schuermans" userId="7fabdca3-5dad-46cf-becd-15cf68f67b6f" providerId="ADAL" clId="{A50E1059-BA72-4410-800C-137D80146572}" dt="2022-02-07T08:23:17.609" v="18"/>
          <ac:spMkLst>
            <pc:docMk/>
            <pc:sldMk cId="3931173179" sldId="346"/>
            <ac:spMk id="12" creationId="{99ED5833-B85B-4103-8A3B-CAB0308E6C15}"/>
          </ac:spMkLst>
        </pc:spChg>
        <pc:picChg chg="mod">
          <ac:chgData name="Tina Schuermans" userId="7fabdca3-5dad-46cf-becd-15cf68f67b6f" providerId="ADAL" clId="{A50E1059-BA72-4410-800C-137D80146572}" dt="2022-02-07T08:25:08.501" v="29" actId="1076"/>
          <ac:picMkLst>
            <pc:docMk/>
            <pc:sldMk cId="3931173179" sldId="346"/>
            <ac:picMk id="5" creationId="{9EE467D1-96F3-4B11-B43F-E0D8C431BC99}"/>
          </ac:picMkLst>
        </pc:picChg>
        <pc:picChg chg="mod">
          <ac:chgData name="Tina Schuermans" userId="7fabdca3-5dad-46cf-becd-15cf68f67b6f" providerId="ADAL" clId="{A50E1059-BA72-4410-800C-137D80146572}" dt="2022-02-07T08:25:03.899" v="28" actId="1076"/>
          <ac:picMkLst>
            <pc:docMk/>
            <pc:sldMk cId="3931173179" sldId="346"/>
            <ac:picMk id="8" creationId="{F94DA681-582E-4818-B6EB-6E852DF69CDF}"/>
          </ac:picMkLst>
        </pc:picChg>
      </pc:sldChg>
      <pc:sldChg chg="addSp delSp modSp add mod ord modNotesTx">
        <pc:chgData name="Tina Schuermans" userId="7fabdca3-5dad-46cf-becd-15cf68f67b6f" providerId="ADAL" clId="{A50E1059-BA72-4410-800C-137D80146572}" dt="2022-02-14T15:12:30.775" v="146" actId="113"/>
        <pc:sldMkLst>
          <pc:docMk/>
          <pc:sldMk cId="4042935278" sldId="347"/>
        </pc:sldMkLst>
        <pc:spChg chg="mod">
          <ac:chgData name="Tina Schuermans" userId="7fabdca3-5dad-46cf-becd-15cf68f67b6f" providerId="ADAL" clId="{A50E1059-BA72-4410-800C-137D80146572}" dt="2022-02-14T15:08:47.505" v="53" actId="1076"/>
          <ac:spMkLst>
            <pc:docMk/>
            <pc:sldMk cId="4042935278" sldId="347"/>
            <ac:spMk id="10" creationId="{FBE40F5D-2FDA-43B4-8D1D-AA7A9BEF02A7}"/>
          </ac:spMkLst>
        </pc:spChg>
        <pc:spChg chg="mod">
          <ac:chgData name="Tina Schuermans" userId="7fabdca3-5dad-46cf-becd-15cf68f67b6f" providerId="ADAL" clId="{A50E1059-BA72-4410-800C-137D80146572}" dt="2022-02-14T15:09:00.796" v="56" actId="1076"/>
          <ac:spMkLst>
            <pc:docMk/>
            <pc:sldMk cId="4042935278" sldId="347"/>
            <ac:spMk id="11" creationId="{8042107A-24C8-4745-8F19-1A5CA8C131E1}"/>
          </ac:spMkLst>
        </pc:spChg>
        <pc:spChg chg="del mod">
          <ac:chgData name="Tina Schuermans" userId="7fabdca3-5dad-46cf-becd-15cf68f67b6f" providerId="ADAL" clId="{A50E1059-BA72-4410-800C-137D80146572}" dt="2022-02-14T15:08:04.997" v="46" actId="478"/>
          <ac:spMkLst>
            <pc:docMk/>
            <pc:sldMk cId="4042935278" sldId="347"/>
            <ac:spMk id="12" creationId="{2704B9E8-77DA-413E-9D6A-D87F61FB3407}"/>
          </ac:spMkLst>
        </pc:spChg>
        <pc:spChg chg="mod">
          <ac:chgData name="Tina Schuermans" userId="7fabdca3-5dad-46cf-becd-15cf68f67b6f" providerId="ADAL" clId="{A50E1059-BA72-4410-800C-137D80146572}" dt="2022-02-14T15:08:25.319" v="50" actId="1076"/>
          <ac:spMkLst>
            <pc:docMk/>
            <pc:sldMk cId="4042935278" sldId="347"/>
            <ac:spMk id="13" creationId="{71520347-442C-40CC-9E42-C327AEF80542}"/>
          </ac:spMkLst>
        </pc:spChg>
        <pc:spChg chg="mod">
          <ac:chgData name="Tina Schuermans" userId="7fabdca3-5dad-46cf-becd-15cf68f67b6f" providerId="ADAL" clId="{A50E1059-BA72-4410-800C-137D80146572}" dt="2022-02-14T15:08:23.334" v="49" actId="1076"/>
          <ac:spMkLst>
            <pc:docMk/>
            <pc:sldMk cId="4042935278" sldId="347"/>
            <ac:spMk id="14" creationId="{FA31B3FB-4052-41FB-9E88-28258C00A9F7}"/>
          </ac:spMkLst>
        </pc:spChg>
        <pc:spChg chg="mod">
          <ac:chgData name="Tina Schuermans" userId="7fabdca3-5dad-46cf-becd-15cf68f67b6f" providerId="ADAL" clId="{A50E1059-BA72-4410-800C-137D80146572}" dt="2022-02-14T15:08:35.901" v="52" actId="1076"/>
          <ac:spMkLst>
            <pc:docMk/>
            <pc:sldMk cId="4042935278" sldId="347"/>
            <ac:spMk id="15" creationId="{BDCD4113-4AA5-4B73-BCFF-FBF0B465D77F}"/>
          </ac:spMkLst>
        </pc:spChg>
        <pc:spChg chg="mod">
          <ac:chgData name="Tina Schuermans" userId="7fabdca3-5dad-46cf-becd-15cf68f67b6f" providerId="ADAL" clId="{A50E1059-BA72-4410-800C-137D80146572}" dt="2022-02-14T15:08:58.515" v="55" actId="1076"/>
          <ac:spMkLst>
            <pc:docMk/>
            <pc:sldMk cId="4042935278" sldId="347"/>
            <ac:spMk id="16" creationId="{B8946C57-0EEE-4D37-8285-77FA748B108D}"/>
          </ac:spMkLst>
        </pc:spChg>
        <pc:cxnChg chg="add mod">
          <ac:chgData name="Tina Schuermans" userId="7fabdca3-5dad-46cf-becd-15cf68f67b6f" providerId="ADAL" clId="{A50E1059-BA72-4410-800C-137D80146572}" dt="2022-02-14T15:11:53.256" v="106" actId="1037"/>
          <ac:cxnSpMkLst>
            <pc:docMk/>
            <pc:sldMk cId="4042935278" sldId="347"/>
            <ac:cxnSpMk id="17" creationId="{4C1B1C57-24EC-4412-A706-0F96ED56AA14}"/>
          </ac:cxnSpMkLst>
        </pc:cxnChg>
        <pc:cxnChg chg="add mod">
          <ac:chgData name="Tina Schuermans" userId="7fabdca3-5dad-46cf-becd-15cf68f67b6f" providerId="ADAL" clId="{A50E1059-BA72-4410-800C-137D80146572}" dt="2022-02-14T15:12:02.478" v="121" actId="1037"/>
          <ac:cxnSpMkLst>
            <pc:docMk/>
            <pc:sldMk cId="4042935278" sldId="347"/>
            <ac:cxnSpMk id="18" creationId="{DC0997DC-2C43-4501-841B-3370D6BEFF9C}"/>
          </ac:cxnSpMkLst>
        </pc:cxnChg>
        <pc:cxnChg chg="add mod">
          <ac:chgData name="Tina Schuermans" userId="7fabdca3-5dad-46cf-becd-15cf68f67b6f" providerId="ADAL" clId="{A50E1059-BA72-4410-800C-137D80146572}" dt="2022-02-14T15:12:11.537" v="131" actId="1038"/>
          <ac:cxnSpMkLst>
            <pc:docMk/>
            <pc:sldMk cId="4042935278" sldId="347"/>
            <ac:cxnSpMk id="19" creationId="{F3967744-ADAA-40FE-858A-6B71A3720789}"/>
          </ac:cxnSpMkLst>
        </pc:cxnChg>
        <pc:cxnChg chg="add mod">
          <ac:chgData name="Tina Schuermans" userId="7fabdca3-5dad-46cf-becd-15cf68f67b6f" providerId="ADAL" clId="{A50E1059-BA72-4410-800C-137D80146572}" dt="2022-02-14T15:12:20.964" v="145" actId="1035"/>
          <ac:cxnSpMkLst>
            <pc:docMk/>
            <pc:sldMk cId="4042935278" sldId="347"/>
            <ac:cxnSpMk id="20" creationId="{DCAE64D3-7508-4E8A-AB4A-8B6A4B1BB0D2}"/>
          </ac:cxnSpMkLst>
        </pc:cxnChg>
      </pc:sldChg>
      <pc:sldChg chg="modSp add del mod">
        <pc:chgData name="Tina Schuermans" userId="7fabdca3-5dad-46cf-becd-15cf68f67b6f" providerId="ADAL" clId="{A50E1059-BA72-4410-800C-137D80146572}" dt="2022-02-14T15:28:23.030" v="602" actId="47"/>
        <pc:sldMkLst>
          <pc:docMk/>
          <pc:sldMk cId="201671617" sldId="348"/>
        </pc:sldMkLst>
        <pc:picChg chg="mod">
          <ac:chgData name="Tina Schuermans" userId="7fabdca3-5dad-46cf-becd-15cf68f67b6f" providerId="ADAL" clId="{A50E1059-BA72-4410-800C-137D80146572}" dt="2022-02-14T15:28:04.935" v="600" actId="14100"/>
          <ac:picMkLst>
            <pc:docMk/>
            <pc:sldMk cId="201671617" sldId="348"/>
            <ac:picMk id="9" creationId="{CE79D8D4-C24E-4AF5-9D14-906978B7F4E1}"/>
          </ac:picMkLst>
        </pc:picChg>
      </pc:sldChg>
      <pc:sldChg chg="delDesignElem">
        <pc:chgData name="Tina Schuermans" userId="7fabdca3-5dad-46cf-becd-15cf68f67b6f" providerId="ADAL" clId="{A50E1059-BA72-4410-800C-137D80146572}" dt="2022-03-11T15:17:53.245" v="652"/>
        <pc:sldMkLst>
          <pc:docMk/>
          <pc:sldMk cId="1391350329" sldId="348"/>
        </pc:sldMkLst>
      </pc:sldChg>
      <pc:sldChg chg="delSp add del setBg delDesignElem">
        <pc:chgData name="Tina Schuermans" userId="7fabdca3-5dad-46cf-becd-15cf68f67b6f" providerId="ADAL" clId="{A50E1059-BA72-4410-800C-137D80146572}" dt="2022-02-14T15:24:52.338" v="596" actId="47"/>
        <pc:sldMkLst>
          <pc:docMk/>
          <pc:sldMk cId="1486564277" sldId="348"/>
        </pc:sldMkLst>
        <pc:spChg chg="del">
          <ac:chgData name="Tina Schuermans" userId="7fabdca3-5dad-46cf-becd-15cf68f67b6f" providerId="ADAL" clId="{A50E1059-BA72-4410-800C-137D80146572}" dt="2022-02-14T15:24:41.953" v="595"/>
          <ac:spMkLst>
            <pc:docMk/>
            <pc:sldMk cId="1486564277" sldId="348"/>
            <ac:spMk id="10" creationId="{5E52985E-2553-471E-82AA-5ED7A329890A}"/>
          </ac:spMkLst>
        </pc:spChg>
        <pc:cxnChg chg="del">
          <ac:chgData name="Tina Schuermans" userId="7fabdca3-5dad-46cf-becd-15cf68f67b6f" providerId="ADAL" clId="{A50E1059-BA72-4410-800C-137D80146572}" dt="2022-02-14T15:24:41.953" v="595"/>
          <ac:cxnSpMkLst>
            <pc:docMk/>
            <pc:sldMk cId="1486564277" sldId="348"/>
            <ac:cxnSpMk id="12" creationId="{DAE3ABC6-4042-4293-A7DF-F01181363B7E}"/>
          </ac:cxnSpMkLst>
        </pc:cxnChg>
      </pc:sldChg>
      <pc:sldChg chg="del delDesignElem">
        <pc:chgData name="Tina Schuermans" userId="7fabdca3-5dad-46cf-becd-15cf68f67b6f" providerId="ADAL" clId="{A50E1059-BA72-4410-800C-137D80146572}" dt="2022-03-11T15:23:29.165" v="755" actId="47"/>
        <pc:sldMkLst>
          <pc:docMk/>
          <pc:sldMk cId="201671617" sldId="349"/>
        </pc:sldMkLst>
      </pc:sldChg>
      <pc:sldChg chg="del delDesignElem">
        <pc:chgData name="Tina Schuermans" userId="7fabdca3-5dad-46cf-becd-15cf68f67b6f" providerId="ADAL" clId="{A50E1059-BA72-4410-800C-137D80146572}" dt="2022-03-11T15:23:28.471" v="754" actId="47"/>
        <pc:sldMkLst>
          <pc:docMk/>
          <pc:sldMk cId="1678033414" sldId="350"/>
        </pc:sldMkLst>
      </pc:sldChg>
      <pc:sldChg chg="addSp modSp del mod setBg delDesignElem">
        <pc:chgData name="Tina Schuermans" userId="7fabdca3-5dad-46cf-becd-15cf68f67b6f" providerId="ADAL" clId="{A50E1059-BA72-4410-800C-137D80146572}" dt="2022-03-11T15:23:26.394" v="752" actId="47"/>
        <pc:sldMkLst>
          <pc:docMk/>
          <pc:sldMk cId="3522775120" sldId="352"/>
        </pc:sldMkLst>
        <pc:spChg chg="mod">
          <ac:chgData name="Tina Schuermans" userId="7fabdca3-5dad-46cf-becd-15cf68f67b6f" providerId="ADAL" clId="{A50E1059-BA72-4410-800C-137D80146572}" dt="2022-03-11T15:20:36.506" v="697" actId="26606"/>
          <ac:spMkLst>
            <pc:docMk/>
            <pc:sldMk cId="3522775120" sldId="352"/>
            <ac:spMk id="2" creationId="{400914C2-56BD-4DB3-84D9-2505CA941324}"/>
          </ac:spMkLst>
        </pc:spChg>
        <pc:spChg chg="mod ord">
          <ac:chgData name="Tina Schuermans" userId="7fabdca3-5dad-46cf-becd-15cf68f67b6f" providerId="ADAL" clId="{A50E1059-BA72-4410-800C-137D80146572}" dt="2022-03-11T15:20:36.506" v="697" actId="26606"/>
          <ac:spMkLst>
            <pc:docMk/>
            <pc:sldMk cId="3522775120" sldId="352"/>
            <ac:spMk id="3" creationId="{0A1495A4-C63F-4238-B0FA-E9EEC28A9A8A}"/>
          </ac:spMkLst>
        </pc:spChg>
        <pc:spChg chg="add">
          <ac:chgData name="Tina Schuermans" userId="7fabdca3-5dad-46cf-becd-15cf68f67b6f" providerId="ADAL" clId="{A50E1059-BA72-4410-800C-137D80146572}" dt="2022-03-11T15:20:36.506" v="697" actId="26606"/>
          <ac:spMkLst>
            <pc:docMk/>
            <pc:sldMk cId="3522775120" sldId="352"/>
            <ac:spMk id="18" creationId="{5BA49487-3FDB-4FB7-9D50-2B4F9454DA91}"/>
          </ac:spMkLst>
        </pc:spChg>
        <pc:spChg chg="add">
          <ac:chgData name="Tina Schuermans" userId="7fabdca3-5dad-46cf-becd-15cf68f67b6f" providerId="ADAL" clId="{A50E1059-BA72-4410-800C-137D80146572}" dt="2022-03-11T15:20:36.506" v="697" actId="26606"/>
          <ac:spMkLst>
            <pc:docMk/>
            <pc:sldMk cId="3522775120" sldId="352"/>
            <ac:spMk id="20" creationId="{1C938212-FA12-4FF1-87C8-ACDE99D06F69}"/>
          </ac:spMkLst>
        </pc:spChg>
        <pc:spChg chg="add">
          <ac:chgData name="Tina Schuermans" userId="7fabdca3-5dad-46cf-becd-15cf68f67b6f" providerId="ADAL" clId="{A50E1059-BA72-4410-800C-137D80146572}" dt="2022-03-11T15:20:36.506" v="697" actId="26606"/>
          <ac:spMkLst>
            <pc:docMk/>
            <pc:sldMk cId="3522775120" sldId="352"/>
            <ac:spMk id="22" creationId="{369F152D-E540-4B48-BA11-2ADF043C6111}"/>
          </ac:spMkLst>
        </pc:spChg>
        <pc:spChg chg="add">
          <ac:chgData name="Tina Schuermans" userId="7fabdca3-5dad-46cf-becd-15cf68f67b6f" providerId="ADAL" clId="{A50E1059-BA72-4410-800C-137D80146572}" dt="2022-03-11T15:20:36.506" v="697" actId="26606"/>
          <ac:spMkLst>
            <pc:docMk/>
            <pc:sldMk cId="3522775120" sldId="352"/>
            <ac:spMk id="24" creationId="{0C059F7E-04C4-4C46-9B3E-E5CE267E347D}"/>
          </ac:spMkLst>
        </pc:spChg>
        <pc:picChg chg="mod">
          <ac:chgData name="Tina Schuermans" userId="7fabdca3-5dad-46cf-becd-15cf68f67b6f" providerId="ADAL" clId="{A50E1059-BA72-4410-800C-137D80146572}" dt="2022-03-11T15:20:36.506" v="697" actId="26606"/>
          <ac:picMkLst>
            <pc:docMk/>
            <pc:sldMk cId="3522775120" sldId="352"/>
            <ac:picMk id="10" creationId="{E54B6010-EC99-4140-93C3-0ED9392560FE}"/>
          </ac:picMkLst>
        </pc:picChg>
        <pc:picChg chg="mod">
          <ac:chgData name="Tina Schuermans" userId="7fabdca3-5dad-46cf-becd-15cf68f67b6f" providerId="ADAL" clId="{A50E1059-BA72-4410-800C-137D80146572}" dt="2022-03-11T15:20:36.506" v="697" actId="26606"/>
          <ac:picMkLst>
            <pc:docMk/>
            <pc:sldMk cId="3522775120" sldId="352"/>
            <ac:picMk id="11" creationId="{A522CDF2-3207-4221-A5CA-1E96649B25FB}"/>
          </ac:picMkLst>
        </pc:picChg>
        <pc:picChg chg="mod ord">
          <ac:chgData name="Tina Schuermans" userId="7fabdca3-5dad-46cf-becd-15cf68f67b6f" providerId="ADAL" clId="{A50E1059-BA72-4410-800C-137D80146572}" dt="2022-03-11T15:20:36.506" v="697" actId="26606"/>
          <ac:picMkLst>
            <pc:docMk/>
            <pc:sldMk cId="3522775120" sldId="352"/>
            <ac:picMk id="13" creationId="{DC60E46D-DDC1-4E53-ACC0-BFE2A4268C73}"/>
          </ac:picMkLst>
        </pc:picChg>
      </pc:sldChg>
      <pc:sldChg chg="addSp delSp modSp del mod setBg delDesignElem">
        <pc:chgData name="Tina Schuermans" userId="7fabdca3-5dad-46cf-becd-15cf68f67b6f" providerId="ADAL" clId="{A50E1059-BA72-4410-800C-137D80146572}" dt="2022-03-11T15:23:26.745" v="753" actId="47"/>
        <pc:sldMkLst>
          <pc:docMk/>
          <pc:sldMk cId="2536789864" sldId="353"/>
        </pc:sldMkLst>
        <pc:spChg chg="mod">
          <ac:chgData name="Tina Schuermans" userId="7fabdca3-5dad-46cf-becd-15cf68f67b6f" providerId="ADAL" clId="{A50E1059-BA72-4410-800C-137D80146572}" dt="2022-03-11T15:21:29.983" v="703"/>
          <ac:spMkLst>
            <pc:docMk/>
            <pc:sldMk cId="2536789864" sldId="353"/>
            <ac:spMk id="2" creationId="{400914C2-56BD-4DB3-84D9-2505CA941324}"/>
          </ac:spMkLst>
        </pc:spChg>
        <pc:spChg chg="mod ord">
          <ac:chgData name="Tina Schuermans" userId="7fabdca3-5dad-46cf-becd-15cf68f67b6f" providerId="ADAL" clId="{A50E1059-BA72-4410-800C-137D80146572}" dt="2022-03-11T15:21:29.983" v="703"/>
          <ac:spMkLst>
            <pc:docMk/>
            <pc:sldMk cId="2536789864" sldId="353"/>
            <ac:spMk id="3" creationId="{0A1495A4-C63F-4238-B0FA-E9EEC28A9A8A}"/>
          </ac:spMkLst>
        </pc:spChg>
        <pc:spChg chg="add del mod">
          <ac:chgData name="Tina Schuermans" userId="7fabdca3-5dad-46cf-becd-15cf68f67b6f" providerId="ADAL" clId="{A50E1059-BA72-4410-800C-137D80146572}" dt="2022-03-11T15:21:29.983" v="703"/>
          <ac:spMkLst>
            <pc:docMk/>
            <pc:sldMk cId="2536789864" sldId="353"/>
            <ac:spMk id="4" creationId="{CC7565AB-F049-4C6C-91E5-6A48C4572906}"/>
          </ac:spMkLst>
        </pc:spChg>
        <pc:spChg chg="add del mod">
          <ac:chgData name="Tina Schuermans" userId="7fabdca3-5dad-46cf-becd-15cf68f67b6f" providerId="ADAL" clId="{A50E1059-BA72-4410-800C-137D80146572}" dt="2022-03-11T15:21:29.983" v="703"/>
          <ac:spMkLst>
            <pc:docMk/>
            <pc:sldMk cId="2536789864" sldId="353"/>
            <ac:spMk id="5" creationId="{B54046C3-1AE0-45AE-8F3F-308523701449}"/>
          </ac:spMkLst>
        </pc:spChg>
        <pc:spChg chg="add del">
          <ac:chgData name="Tina Schuermans" userId="7fabdca3-5dad-46cf-becd-15cf68f67b6f" providerId="ADAL" clId="{A50E1059-BA72-4410-800C-137D80146572}" dt="2022-03-11T15:21:13.351" v="701" actId="26606"/>
          <ac:spMkLst>
            <pc:docMk/>
            <pc:sldMk cId="2536789864" sldId="353"/>
            <ac:spMk id="18" creationId="{98135EBA-B3A3-4F88-BCB1-D0C8E63F47CA}"/>
          </ac:spMkLst>
        </pc:spChg>
        <pc:spChg chg="add del">
          <ac:chgData name="Tina Schuermans" userId="7fabdca3-5dad-46cf-becd-15cf68f67b6f" providerId="ADAL" clId="{A50E1059-BA72-4410-800C-137D80146572}" dt="2022-03-11T15:21:13.351" v="701" actId="26606"/>
          <ac:spMkLst>
            <pc:docMk/>
            <pc:sldMk cId="2536789864" sldId="353"/>
            <ac:spMk id="20" creationId="{B551406E-05CC-4445-9609-3E253925D771}"/>
          </ac:spMkLst>
        </pc:spChg>
        <pc:picChg chg="mod ord">
          <ac:chgData name="Tina Schuermans" userId="7fabdca3-5dad-46cf-becd-15cf68f67b6f" providerId="ADAL" clId="{A50E1059-BA72-4410-800C-137D80146572}" dt="2022-03-11T15:21:13.351" v="701" actId="26606"/>
          <ac:picMkLst>
            <pc:docMk/>
            <pc:sldMk cId="2536789864" sldId="353"/>
            <ac:picMk id="7" creationId="{C1EE8164-529E-4065-9CBF-EDAE2D70B3AD}"/>
          </ac:picMkLst>
        </pc:picChg>
        <pc:picChg chg="mod">
          <ac:chgData name="Tina Schuermans" userId="7fabdca3-5dad-46cf-becd-15cf68f67b6f" providerId="ADAL" clId="{A50E1059-BA72-4410-800C-137D80146572}" dt="2022-03-11T15:21:13.351" v="701" actId="26606"/>
          <ac:picMkLst>
            <pc:docMk/>
            <pc:sldMk cId="2536789864" sldId="353"/>
            <ac:picMk id="10" creationId="{E54B6010-EC99-4140-93C3-0ED9392560FE}"/>
          </ac:picMkLst>
        </pc:picChg>
        <pc:picChg chg="mod">
          <ac:chgData name="Tina Schuermans" userId="7fabdca3-5dad-46cf-becd-15cf68f67b6f" providerId="ADAL" clId="{A50E1059-BA72-4410-800C-137D80146572}" dt="2022-03-11T15:21:13.351" v="701" actId="26606"/>
          <ac:picMkLst>
            <pc:docMk/>
            <pc:sldMk cId="2536789864" sldId="353"/>
            <ac:picMk id="11" creationId="{A522CDF2-3207-4221-A5CA-1E96649B25FB}"/>
          </ac:picMkLst>
        </pc:picChg>
        <pc:picChg chg="mod ord">
          <ac:chgData name="Tina Schuermans" userId="7fabdca3-5dad-46cf-becd-15cf68f67b6f" providerId="ADAL" clId="{A50E1059-BA72-4410-800C-137D80146572}" dt="2022-03-11T15:21:13.351" v="701" actId="26606"/>
          <ac:picMkLst>
            <pc:docMk/>
            <pc:sldMk cId="2536789864" sldId="353"/>
            <ac:picMk id="13" creationId="{DC60E46D-DDC1-4E53-ACC0-BFE2A4268C73}"/>
          </ac:picMkLst>
        </pc:picChg>
        <pc:cxnChg chg="add del">
          <ac:chgData name="Tina Schuermans" userId="7fabdca3-5dad-46cf-becd-15cf68f67b6f" providerId="ADAL" clId="{A50E1059-BA72-4410-800C-137D80146572}" dt="2022-03-11T15:21:13.351" v="701" actId="26606"/>
          <ac:cxnSpMkLst>
            <pc:docMk/>
            <pc:sldMk cId="2536789864" sldId="353"/>
            <ac:cxnSpMk id="22" creationId="{FB9683CF-0DA1-46CF-ACAC-D8EE1B15BDB7}"/>
          </ac:cxnSpMkLst>
        </pc:cxnChg>
        <pc:cxnChg chg="add del">
          <ac:chgData name="Tina Schuermans" userId="7fabdca3-5dad-46cf-becd-15cf68f67b6f" providerId="ADAL" clId="{A50E1059-BA72-4410-800C-137D80146572}" dt="2022-03-11T15:21:13.351" v="701" actId="26606"/>
          <ac:cxnSpMkLst>
            <pc:docMk/>
            <pc:sldMk cId="2536789864" sldId="353"/>
            <ac:cxnSpMk id="24" creationId="{C2AE770B-9BD5-45F7-9DD4-D3FFD62FE6FE}"/>
          </ac:cxnSpMkLst>
        </pc:cxnChg>
        <pc:cxnChg chg="add del">
          <ac:chgData name="Tina Schuermans" userId="7fabdca3-5dad-46cf-becd-15cf68f67b6f" providerId="ADAL" clId="{A50E1059-BA72-4410-800C-137D80146572}" dt="2022-03-11T15:21:13.351" v="701" actId="26606"/>
          <ac:cxnSpMkLst>
            <pc:docMk/>
            <pc:sldMk cId="2536789864" sldId="353"/>
            <ac:cxnSpMk id="26" creationId="{24A55763-CE5D-4A9B-A9F7-982C800073B9}"/>
          </ac:cxnSpMkLst>
        </pc:cxnChg>
        <pc:cxnChg chg="add del">
          <ac:chgData name="Tina Schuermans" userId="7fabdca3-5dad-46cf-becd-15cf68f67b6f" providerId="ADAL" clId="{A50E1059-BA72-4410-800C-137D80146572}" dt="2022-03-11T15:21:13.351" v="701" actId="26606"/>
          <ac:cxnSpMkLst>
            <pc:docMk/>
            <pc:sldMk cId="2536789864" sldId="353"/>
            <ac:cxnSpMk id="28" creationId="{4E4DDBE7-307B-40B1-B6B5-5B376C16D732}"/>
          </ac:cxnSpMkLst>
        </pc:cxnChg>
      </pc:sldChg>
      <pc:sldChg chg="del delDesignElem">
        <pc:chgData name="Tina Schuermans" userId="7fabdca3-5dad-46cf-becd-15cf68f67b6f" providerId="ADAL" clId="{A50E1059-BA72-4410-800C-137D80146572}" dt="2022-03-11T15:23:29.713" v="756" actId="47"/>
        <pc:sldMkLst>
          <pc:docMk/>
          <pc:sldMk cId="3720992393" sldId="354"/>
        </pc:sldMkLst>
      </pc:sldChg>
      <pc:sldChg chg="del delDesignElem">
        <pc:chgData name="Tina Schuermans" userId="7fabdca3-5dad-46cf-becd-15cf68f67b6f" providerId="ADAL" clId="{A50E1059-BA72-4410-800C-137D80146572}" dt="2022-03-11T15:23:30.288" v="757" actId="47"/>
        <pc:sldMkLst>
          <pc:docMk/>
          <pc:sldMk cId="693765053" sldId="355"/>
        </pc:sldMkLst>
      </pc:sldChg>
      <pc:sldChg chg="del delDesignElem">
        <pc:chgData name="Tina Schuermans" userId="7fabdca3-5dad-46cf-becd-15cf68f67b6f" providerId="ADAL" clId="{A50E1059-BA72-4410-800C-137D80146572}" dt="2022-03-11T15:23:30.724" v="758" actId="47"/>
        <pc:sldMkLst>
          <pc:docMk/>
          <pc:sldMk cId="4012672961" sldId="356"/>
        </pc:sldMkLst>
      </pc:sldChg>
      <pc:sldChg chg="del delDesignElem">
        <pc:chgData name="Tina Schuermans" userId="7fabdca3-5dad-46cf-becd-15cf68f67b6f" providerId="ADAL" clId="{A50E1059-BA72-4410-800C-137D80146572}" dt="2022-03-11T15:23:31.378" v="759" actId="47"/>
        <pc:sldMkLst>
          <pc:docMk/>
          <pc:sldMk cId="358367838" sldId="357"/>
        </pc:sldMkLst>
      </pc:sldChg>
      <pc:sldChg chg="del delDesignElem">
        <pc:chgData name="Tina Schuermans" userId="7fabdca3-5dad-46cf-becd-15cf68f67b6f" providerId="ADAL" clId="{A50E1059-BA72-4410-800C-137D80146572}" dt="2022-03-11T15:23:31.851" v="760" actId="47"/>
        <pc:sldMkLst>
          <pc:docMk/>
          <pc:sldMk cId="3892160180" sldId="358"/>
        </pc:sldMkLst>
      </pc:sldChg>
      <pc:sldChg chg="del delDesignElem">
        <pc:chgData name="Tina Schuermans" userId="7fabdca3-5dad-46cf-becd-15cf68f67b6f" providerId="ADAL" clId="{A50E1059-BA72-4410-800C-137D80146572}" dt="2022-03-11T15:23:32.467" v="761" actId="47"/>
        <pc:sldMkLst>
          <pc:docMk/>
          <pc:sldMk cId="3232230780" sldId="359"/>
        </pc:sldMkLst>
      </pc:sldChg>
      <pc:sldChg chg="del delDesignElem">
        <pc:chgData name="Tina Schuermans" userId="7fabdca3-5dad-46cf-becd-15cf68f67b6f" providerId="ADAL" clId="{A50E1059-BA72-4410-800C-137D80146572}" dt="2022-03-11T15:23:32.909" v="762" actId="47"/>
        <pc:sldMkLst>
          <pc:docMk/>
          <pc:sldMk cId="811863179" sldId="360"/>
        </pc:sldMkLst>
      </pc:sldChg>
      <pc:sldChg chg="del delDesignElem">
        <pc:chgData name="Tina Schuermans" userId="7fabdca3-5dad-46cf-becd-15cf68f67b6f" providerId="ADAL" clId="{A50E1059-BA72-4410-800C-137D80146572}" dt="2022-03-11T15:23:33.520" v="763" actId="47"/>
        <pc:sldMkLst>
          <pc:docMk/>
          <pc:sldMk cId="2884027754" sldId="361"/>
        </pc:sldMkLst>
      </pc:sldChg>
      <pc:sldChg chg="del delDesignElem">
        <pc:chgData name="Tina Schuermans" userId="7fabdca3-5dad-46cf-becd-15cf68f67b6f" providerId="ADAL" clId="{A50E1059-BA72-4410-800C-137D80146572}" dt="2022-03-11T15:23:34.124" v="764" actId="47"/>
        <pc:sldMkLst>
          <pc:docMk/>
          <pc:sldMk cId="4106501778" sldId="362"/>
        </pc:sldMkLst>
      </pc:sldChg>
      <pc:sldChg chg="del delDesignElem">
        <pc:chgData name="Tina Schuermans" userId="7fabdca3-5dad-46cf-becd-15cf68f67b6f" providerId="ADAL" clId="{A50E1059-BA72-4410-800C-137D80146572}" dt="2022-03-11T15:23:34.559" v="765" actId="47"/>
        <pc:sldMkLst>
          <pc:docMk/>
          <pc:sldMk cId="2498111860" sldId="363"/>
        </pc:sldMkLst>
      </pc:sldChg>
      <pc:sldChg chg="del delDesignElem">
        <pc:chgData name="Tina Schuermans" userId="7fabdca3-5dad-46cf-becd-15cf68f67b6f" providerId="ADAL" clId="{A50E1059-BA72-4410-800C-137D80146572}" dt="2022-03-11T15:23:35.367" v="766" actId="47"/>
        <pc:sldMkLst>
          <pc:docMk/>
          <pc:sldMk cId="3431834180" sldId="364"/>
        </pc:sldMkLst>
      </pc:sldChg>
      <pc:sldChg chg="del delDesignElem">
        <pc:chgData name="Tina Schuermans" userId="7fabdca3-5dad-46cf-becd-15cf68f67b6f" providerId="ADAL" clId="{A50E1059-BA72-4410-800C-137D80146572}" dt="2022-03-11T15:23:35.950" v="767" actId="47"/>
        <pc:sldMkLst>
          <pc:docMk/>
          <pc:sldMk cId="3446084818" sldId="365"/>
        </pc:sldMkLst>
      </pc:sldChg>
      <pc:sldChg chg="del delDesignElem">
        <pc:chgData name="Tina Schuermans" userId="7fabdca3-5dad-46cf-becd-15cf68f67b6f" providerId="ADAL" clId="{A50E1059-BA72-4410-800C-137D80146572}" dt="2022-03-11T15:23:36.396" v="768" actId="47"/>
        <pc:sldMkLst>
          <pc:docMk/>
          <pc:sldMk cId="53436700" sldId="366"/>
        </pc:sldMkLst>
      </pc:sldChg>
      <pc:sldChg chg="del delDesignElem">
        <pc:chgData name="Tina Schuermans" userId="7fabdca3-5dad-46cf-becd-15cf68f67b6f" providerId="ADAL" clId="{A50E1059-BA72-4410-800C-137D80146572}" dt="2022-03-11T15:23:37.030" v="769" actId="47"/>
        <pc:sldMkLst>
          <pc:docMk/>
          <pc:sldMk cId="4180188243" sldId="367"/>
        </pc:sldMkLst>
      </pc:sldChg>
      <pc:sldChg chg="del delDesignElem">
        <pc:chgData name="Tina Schuermans" userId="7fabdca3-5dad-46cf-becd-15cf68f67b6f" providerId="ADAL" clId="{A50E1059-BA72-4410-800C-137D80146572}" dt="2022-03-11T15:23:37.640" v="770" actId="47"/>
        <pc:sldMkLst>
          <pc:docMk/>
          <pc:sldMk cId="2466185037" sldId="368"/>
        </pc:sldMkLst>
      </pc:sldChg>
      <pc:sldChg chg="del delDesignElem">
        <pc:chgData name="Tina Schuermans" userId="7fabdca3-5dad-46cf-becd-15cf68f67b6f" providerId="ADAL" clId="{A50E1059-BA72-4410-800C-137D80146572}" dt="2022-03-11T15:23:38.282" v="771" actId="47"/>
        <pc:sldMkLst>
          <pc:docMk/>
          <pc:sldMk cId="1069054888" sldId="369"/>
        </pc:sldMkLst>
      </pc:sldChg>
      <pc:sldChg chg="del delDesignElem">
        <pc:chgData name="Tina Schuermans" userId="7fabdca3-5dad-46cf-becd-15cf68f67b6f" providerId="ADAL" clId="{A50E1059-BA72-4410-800C-137D80146572}" dt="2022-03-11T15:23:38.862" v="772" actId="47"/>
        <pc:sldMkLst>
          <pc:docMk/>
          <pc:sldMk cId="1572965173" sldId="370"/>
        </pc:sldMkLst>
      </pc:sldChg>
      <pc:sldChg chg="del delDesignElem">
        <pc:chgData name="Tina Schuermans" userId="7fabdca3-5dad-46cf-becd-15cf68f67b6f" providerId="ADAL" clId="{A50E1059-BA72-4410-800C-137D80146572}" dt="2022-03-11T15:23:39.379" v="773" actId="47"/>
        <pc:sldMkLst>
          <pc:docMk/>
          <pc:sldMk cId="4282469026" sldId="371"/>
        </pc:sldMkLst>
      </pc:sldChg>
      <pc:sldChg chg="del delDesignElem">
        <pc:chgData name="Tina Schuermans" userId="7fabdca3-5dad-46cf-becd-15cf68f67b6f" providerId="ADAL" clId="{A50E1059-BA72-4410-800C-137D80146572}" dt="2022-03-11T15:23:40.062" v="774" actId="47"/>
        <pc:sldMkLst>
          <pc:docMk/>
          <pc:sldMk cId="4215553145" sldId="372"/>
        </pc:sldMkLst>
      </pc:sldChg>
      <pc:sldChg chg="add ord">
        <pc:chgData name="Tina Schuermans" userId="7fabdca3-5dad-46cf-becd-15cf68f67b6f" providerId="ADAL" clId="{A50E1059-BA72-4410-800C-137D80146572}" dt="2022-03-11T15:22:27.125" v="707"/>
        <pc:sldMkLst>
          <pc:docMk/>
          <pc:sldMk cId="2586618748" sldId="373"/>
        </pc:sldMkLst>
      </pc:sldChg>
      <pc:sldChg chg="add">
        <pc:chgData name="Tina Schuermans" userId="7fabdca3-5dad-46cf-becd-15cf68f67b6f" providerId="ADAL" clId="{A50E1059-BA72-4410-800C-137D80146572}" dt="2022-03-11T15:22:31.129" v="709"/>
        <pc:sldMkLst>
          <pc:docMk/>
          <pc:sldMk cId="2606053919" sldId="374"/>
        </pc:sldMkLst>
      </pc:sldChg>
      <pc:sldChg chg="add">
        <pc:chgData name="Tina Schuermans" userId="7fabdca3-5dad-46cf-becd-15cf68f67b6f" providerId="ADAL" clId="{A50E1059-BA72-4410-800C-137D80146572}" dt="2022-03-11T15:22:33.156" v="711"/>
        <pc:sldMkLst>
          <pc:docMk/>
          <pc:sldMk cId="1828469791" sldId="375"/>
        </pc:sldMkLst>
      </pc:sldChg>
      <pc:sldChg chg="add">
        <pc:chgData name="Tina Schuermans" userId="7fabdca3-5dad-46cf-becd-15cf68f67b6f" providerId="ADAL" clId="{A50E1059-BA72-4410-800C-137D80146572}" dt="2022-03-11T15:22:34.469" v="713"/>
        <pc:sldMkLst>
          <pc:docMk/>
          <pc:sldMk cId="295285682" sldId="376"/>
        </pc:sldMkLst>
      </pc:sldChg>
      <pc:sldChg chg="add">
        <pc:chgData name="Tina Schuermans" userId="7fabdca3-5dad-46cf-becd-15cf68f67b6f" providerId="ADAL" clId="{A50E1059-BA72-4410-800C-137D80146572}" dt="2022-03-11T15:22:36.147" v="715"/>
        <pc:sldMkLst>
          <pc:docMk/>
          <pc:sldMk cId="2659353257" sldId="377"/>
        </pc:sldMkLst>
      </pc:sldChg>
      <pc:sldChg chg="add">
        <pc:chgData name="Tina Schuermans" userId="7fabdca3-5dad-46cf-becd-15cf68f67b6f" providerId="ADAL" clId="{A50E1059-BA72-4410-800C-137D80146572}" dt="2022-03-11T15:22:38.090" v="717"/>
        <pc:sldMkLst>
          <pc:docMk/>
          <pc:sldMk cId="1254115227" sldId="378"/>
        </pc:sldMkLst>
      </pc:sldChg>
      <pc:sldChg chg="add">
        <pc:chgData name="Tina Schuermans" userId="7fabdca3-5dad-46cf-becd-15cf68f67b6f" providerId="ADAL" clId="{A50E1059-BA72-4410-800C-137D80146572}" dt="2022-03-11T15:22:39.585" v="719"/>
        <pc:sldMkLst>
          <pc:docMk/>
          <pc:sldMk cId="533597581" sldId="379"/>
        </pc:sldMkLst>
      </pc:sldChg>
      <pc:sldChg chg="add">
        <pc:chgData name="Tina Schuermans" userId="7fabdca3-5dad-46cf-becd-15cf68f67b6f" providerId="ADAL" clId="{A50E1059-BA72-4410-800C-137D80146572}" dt="2022-03-11T15:22:40.818" v="721"/>
        <pc:sldMkLst>
          <pc:docMk/>
          <pc:sldMk cId="3757209856" sldId="380"/>
        </pc:sldMkLst>
      </pc:sldChg>
      <pc:sldChg chg="add">
        <pc:chgData name="Tina Schuermans" userId="7fabdca3-5dad-46cf-becd-15cf68f67b6f" providerId="ADAL" clId="{A50E1059-BA72-4410-800C-137D80146572}" dt="2022-03-11T15:22:43.700" v="723"/>
        <pc:sldMkLst>
          <pc:docMk/>
          <pc:sldMk cId="1248897257" sldId="381"/>
        </pc:sldMkLst>
      </pc:sldChg>
      <pc:sldChg chg="add">
        <pc:chgData name="Tina Schuermans" userId="7fabdca3-5dad-46cf-becd-15cf68f67b6f" providerId="ADAL" clId="{A50E1059-BA72-4410-800C-137D80146572}" dt="2022-03-11T15:22:44.464" v="725"/>
        <pc:sldMkLst>
          <pc:docMk/>
          <pc:sldMk cId="1171854222" sldId="382"/>
        </pc:sldMkLst>
      </pc:sldChg>
      <pc:sldChg chg="add">
        <pc:chgData name="Tina Schuermans" userId="7fabdca3-5dad-46cf-becd-15cf68f67b6f" providerId="ADAL" clId="{A50E1059-BA72-4410-800C-137D80146572}" dt="2022-03-11T15:22:49.799" v="727"/>
        <pc:sldMkLst>
          <pc:docMk/>
          <pc:sldMk cId="1077762404" sldId="383"/>
        </pc:sldMkLst>
      </pc:sldChg>
      <pc:sldChg chg="add">
        <pc:chgData name="Tina Schuermans" userId="7fabdca3-5dad-46cf-becd-15cf68f67b6f" providerId="ADAL" clId="{A50E1059-BA72-4410-800C-137D80146572}" dt="2022-03-11T15:22:59.868" v="729"/>
        <pc:sldMkLst>
          <pc:docMk/>
          <pc:sldMk cId="1172200419" sldId="384"/>
        </pc:sldMkLst>
      </pc:sldChg>
      <pc:sldChg chg="add">
        <pc:chgData name="Tina Schuermans" userId="7fabdca3-5dad-46cf-becd-15cf68f67b6f" providerId="ADAL" clId="{A50E1059-BA72-4410-800C-137D80146572}" dt="2022-03-11T15:23:03.868" v="731"/>
        <pc:sldMkLst>
          <pc:docMk/>
          <pc:sldMk cId="4230436029" sldId="385"/>
        </pc:sldMkLst>
      </pc:sldChg>
      <pc:sldChg chg="add">
        <pc:chgData name="Tina Schuermans" userId="7fabdca3-5dad-46cf-becd-15cf68f67b6f" providerId="ADAL" clId="{A50E1059-BA72-4410-800C-137D80146572}" dt="2022-03-11T15:23:05.500" v="733"/>
        <pc:sldMkLst>
          <pc:docMk/>
          <pc:sldMk cId="732028069" sldId="386"/>
        </pc:sldMkLst>
      </pc:sldChg>
      <pc:sldChg chg="add">
        <pc:chgData name="Tina Schuermans" userId="7fabdca3-5dad-46cf-becd-15cf68f67b6f" providerId="ADAL" clId="{A50E1059-BA72-4410-800C-137D80146572}" dt="2022-03-11T15:23:07.716" v="735"/>
        <pc:sldMkLst>
          <pc:docMk/>
          <pc:sldMk cId="2772776669" sldId="387"/>
        </pc:sldMkLst>
      </pc:sldChg>
      <pc:sldChg chg="add">
        <pc:chgData name="Tina Schuermans" userId="7fabdca3-5dad-46cf-becd-15cf68f67b6f" providerId="ADAL" clId="{A50E1059-BA72-4410-800C-137D80146572}" dt="2022-03-11T15:23:09.499" v="737"/>
        <pc:sldMkLst>
          <pc:docMk/>
          <pc:sldMk cId="1364928480" sldId="388"/>
        </pc:sldMkLst>
      </pc:sldChg>
      <pc:sldChg chg="add">
        <pc:chgData name="Tina Schuermans" userId="7fabdca3-5dad-46cf-becd-15cf68f67b6f" providerId="ADAL" clId="{A50E1059-BA72-4410-800C-137D80146572}" dt="2022-03-11T15:23:11.319" v="739"/>
        <pc:sldMkLst>
          <pc:docMk/>
          <pc:sldMk cId="4101663613" sldId="389"/>
        </pc:sldMkLst>
      </pc:sldChg>
      <pc:sldChg chg="add">
        <pc:chgData name="Tina Schuermans" userId="7fabdca3-5dad-46cf-becd-15cf68f67b6f" providerId="ADAL" clId="{A50E1059-BA72-4410-800C-137D80146572}" dt="2022-03-11T15:23:12.886" v="741"/>
        <pc:sldMkLst>
          <pc:docMk/>
          <pc:sldMk cId="1138469648" sldId="390"/>
        </pc:sldMkLst>
      </pc:sldChg>
      <pc:sldChg chg="add">
        <pc:chgData name="Tina Schuermans" userId="7fabdca3-5dad-46cf-becd-15cf68f67b6f" providerId="ADAL" clId="{A50E1059-BA72-4410-800C-137D80146572}" dt="2022-03-11T15:23:14.192" v="743"/>
        <pc:sldMkLst>
          <pc:docMk/>
          <pc:sldMk cId="2492482276" sldId="391"/>
        </pc:sldMkLst>
      </pc:sldChg>
      <pc:sldChg chg="add">
        <pc:chgData name="Tina Schuermans" userId="7fabdca3-5dad-46cf-becd-15cf68f67b6f" providerId="ADAL" clId="{A50E1059-BA72-4410-800C-137D80146572}" dt="2022-03-11T15:23:15.956" v="745"/>
        <pc:sldMkLst>
          <pc:docMk/>
          <pc:sldMk cId="2358862242" sldId="392"/>
        </pc:sldMkLst>
      </pc:sldChg>
      <pc:sldChg chg="add">
        <pc:chgData name="Tina Schuermans" userId="7fabdca3-5dad-46cf-becd-15cf68f67b6f" providerId="ADAL" clId="{A50E1059-BA72-4410-800C-137D80146572}" dt="2022-03-11T15:23:17.572" v="747"/>
        <pc:sldMkLst>
          <pc:docMk/>
          <pc:sldMk cId="1479203122" sldId="393"/>
        </pc:sldMkLst>
      </pc:sldChg>
      <pc:sldChg chg="add">
        <pc:chgData name="Tina Schuermans" userId="7fabdca3-5dad-46cf-becd-15cf68f67b6f" providerId="ADAL" clId="{A50E1059-BA72-4410-800C-137D80146572}" dt="2022-03-11T15:23:19.441" v="749"/>
        <pc:sldMkLst>
          <pc:docMk/>
          <pc:sldMk cId="3132536299" sldId="394"/>
        </pc:sldMkLst>
      </pc:sldChg>
      <pc:sldChg chg="add">
        <pc:chgData name="Tina Schuermans" userId="7fabdca3-5dad-46cf-becd-15cf68f67b6f" providerId="ADAL" clId="{A50E1059-BA72-4410-800C-137D80146572}" dt="2022-03-11T15:23:20.776" v="751"/>
        <pc:sldMkLst>
          <pc:docMk/>
          <pc:sldMk cId="85001694" sldId="3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11/03/2022</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239178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Bespreek de afzonderlijke pictogrammen, met focus op volgende zaken:</a:t>
            </a:r>
          </a:p>
          <a:p>
            <a:endParaRPr lang="nl-BE" b="1" i="0"/>
          </a:p>
          <a:p>
            <a:pPr marL="171450" indent="-171450">
              <a:buFontTx/>
              <a:buChar char="-"/>
            </a:pPr>
            <a:r>
              <a:rPr lang="nl-BE" b="0" i="0"/>
              <a:t>Groen wil zeggen – dit is ‘goed’, doe je best, is de juiste richting </a:t>
            </a:r>
          </a:p>
          <a:p>
            <a:pPr marL="171450" indent="-171450">
              <a:buFontTx/>
              <a:buChar char="-"/>
            </a:pPr>
            <a:r>
              <a:rPr lang="nl-BE" b="0" i="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a:solidFill>
                  <a:srgbClr val="514D4C"/>
                </a:solidFill>
                <a:effectLst/>
                <a:latin typeface="Open Sans" panose="020B0606030504020204" pitchFamily="34" charset="0"/>
              </a:rPr>
              <a:t>Conclusie: er zijn dus heel veel pictogrammen die wijzen op de ‘uitgang’. Volg altijd zulke pictogrammen naar buiten.</a:t>
            </a:r>
          </a:p>
          <a:p>
            <a:br>
              <a:rPr lang="nl-BE"/>
            </a:br>
            <a:endParaRPr lang="nl-BE" b="0" i="0"/>
          </a:p>
          <a:p>
            <a:pPr marL="171450" indent="-171450">
              <a:buFontTx/>
              <a:buChar char="-"/>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Bijtend</a:t>
            </a:r>
          </a:p>
          <a:p>
            <a:pPr marL="171450" indent="-171450">
              <a:buFontTx/>
              <a:buChar char="-"/>
            </a:pPr>
            <a:r>
              <a:rPr lang="nl-BE"/>
              <a:t>Giftig</a:t>
            </a:r>
          </a:p>
          <a:p>
            <a:pPr marL="171450" indent="-171450">
              <a:buFontTx/>
              <a:buChar char="-"/>
            </a:pPr>
            <a:r>
              <a:rPr lang="nl-BE"/>
              <a:t>Brandgevaar </a:t>
            </a:r>
          </a:p>
          <a:p>
            <a:pPr marL="171450" indent="-171450">
              <a:buFontTx/>
              <a:buChar char="-"/>
            </a:pPr>
            <a:r>
              <a:rPr lang="nl-BE"/>
              <a:t>Producten die milieugevaarlijk: </a:t>
            </a:r>
          </a:p>
          <a:p>
            <a:pPr marL="171450" indent="-171450">
              <a:buFontTx/>
              <a:buChar char="-"/>
            </a:pPr>
            <a:endParaRPr lang="nl-BE"/>
          </a:p>
          <a:p>
            <a:pPr marL="0" indent="0">
              <a:buFontTx/>
              <a:buNone/>
            </a:pPr>
            <a:r>
              <a:rPr lang="nl-BE"/>
              <a:t>Ook belangrijk dat deze producten ergens in een ‘aangeduide’ kast zitten een gevaarteken op of aanduiding ‘gevaarlijke’ producten </a:t>
            </a:r>
            <a:br>
              <a:rPr lang="nl-BE"/>
            </a:br>
            <a:r>
              <a:rPr lang="nl-BE"/>
              <a:t>Houd de producten in de originele verpakking</a:t>
            </a:r>
          </a:p>
          <a:p>
            <a:pPr marL="0" indent="0">
              <a:buFontTx/>
              <a:buNone/>
            </a:pPr>
            <a:endParaRPr lang="nl-BE"/>
          </a:p>
          <a:p>
            <a:pPr marL="0" indent="0">
              <a:buFontTx/>
              <a:buNone/>
            </a:pPr>
            <a:r>
              <a:rPr lang="nl-BE"/>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341995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t>Staat voor gevaar voor elektrocutie</a:t>
            </a: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2 filmpjes:</a:t>
            </a:r>
          </a:p>
          <a:p>
            <a:pPr marL="171450" indent="-171450">
              <a:buFontTx/>
              <a:buChar char="-"/>
            </a:pPr>
            <a:r>
              <a:rPr lang="nl-BE" i="0"/>
              <a:t>De step: batterij van een step die plots in brand vliegt</a:t>
            </a:r>
          </a:p>
          <a:p>
            <a:pPr marL="171450" indent="-171450">
              <a:buFontTx/>
              <a:buChar char="-"/>
            </a:pPr>
            <a:r>
              <a:rPr lang="nl-BE" i="0"/>
              <a:t>GSM: snelheid waarmee de batterij in brand vliegt</a:t>
            </a:r>
          </a:p>
          <a:p>
            <a:pPr marL="171450" indent="-171450">
              <a:buFontTx/>
              <a:buChar char="-"/>
            </a:pPr>
            <a:endParaRPr lang="nl-BE" i="0"/>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de filmpjes een voor een,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a:p>
          <a:p>
            <a:pPr marL="171450" indent="-171450">
              <a:buFontTx/>
              <a:buChar char="-"/>
            </a:pPr>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a:t>Willekeurig voorwerpen die niet gevaarlijk zijn op zich kunnen soms in bepaalde combinatie met elkaar toch gevaarlijk zijn.</a:t>
            </a:r>
          </a:p>
          <a:p>
            <a:r>
              <a:rPr lang="nl-BE" i="0"/>
              <a:t>Dit verhindert de evacuatie.</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a:p>
          <a:p>
            <a:endParaRPr lang="nl-BE" i="0"/>
          </a:p>
          <a:p>
            <a:endParaRPr lang="nl-BE" i="0"/>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de deelnemers leren de sessiegever kennen. </a:t>
            </a:r>
          </a:p>
          <a:p>
            <a:r>
              <a:rPr lang="nl-NL"/>
              <a:t>Als sessiegever wil je hier een klein beetje inzicht geven in wie je zelf bent. </a:t>
            </a:r>
            <a:br>
              <a:rPr lang="nl-NL"/>
            </a:br>
            <a:r>
              <a:rPr lang="nl-NL"/>
              <a:t>Je kiest zelf waar je het wel/niet over wil hebben, denk vooral </a:t>
            </a:r>
            <a:r>
              <a:rPr lang="nl-NL" err="1"/>
              <a:t>ifv</a:t>
            </a:r>
            <a:r>
              <a:rPr lang="nl-NL"/>
              <a:t> relevantie </a:t>
            </a:r>
            <a:r>
              <a:rPr lang="nl-NL" err="1"/>
              <a:t>ifv</a:t>
            </a:r>
            <a:r>
              <a:rPr lang="nl-NL"/>
              <a:t> de opleiding. </a:t>
            </a:r>
          </a:p>
          <a:p>
            <a:r>
              <a:rPr lang="nl-NL"/>
              <a:t>Deze vragen zijn een indicatie maar je bent vrij dit zelf in te vullen.</a:t>
            </a:r>
          </a:p>
          <a:p>
            <a:pPr marL="171450" indent="-171450">
              <a:buFontTx/>
              <a:buChar char="-"/>
            </a:pPr>
            <a:r>
              <a:rPr lang="nl-NL">
                <a:solidFill>
                  <a:schemeClr val="bg1">
                    <a:lumMod val="75000"/>
                  </a:schemeClr>
                </a:solidFill>
              </a:rPr>
              <a:t>Mijn naam is</a:t>
            </a:r>
          </a:p>
          <a:p>
            <a:pPr marL="171450" indent="-171450">
              <a:buFontTx/>
              <a:buChar char="-"/>
            </a:pPr>
            <a:r>
              <a:rPr lang="nl-NL">
                <a:solidFill>
                  <a:schemeClr val="bg1">
                    <a:lumMod val="75000"/>
                  </a:schemeClr>
                </a:solidFill>
              </a:rPr>
              <a:t>Ik ben actief (geweest) in jeugdwerk …. </a:t>
            </a:r>
          </a:p>
          <a:p>
            <a:pPr marL="171450" indent="-171450">
              <a:buFontTx/>
              <a:buChar char="-"/>
            </a:pPr>
            <a:r>
              <a:rPr lang="nl-NL">
                <a:solidFill>
                  <a:schemeClr val="bg1">
                    <a:lumMod val="75000"/>
                  </a:schemeClr>
                </a:solidFill>
              </a:rPr>
              <a:t>Mijn keuze om bij de brandweer te gaan is gekomen toen/omdat… </a:t>
            </a:r>
          </a:p>
          <a:p>
            <a:pPr marL="171450" indent="-171450">
              <a:buFontTx/>
              <a:buChar char="-"/>
            </a:pPr>
            <a:r>
              <a:rPr lang="nl-NL">
                <a:solidFill>
                  <a:schemeClr val="bg1">
                    <a:lumMod val="75000"/>
                  </a:schemeClr>
                </a:solidFill>
              </a:rPr>
              <a:t>Wat ik vandaag ga vertellen vind ik belangrijk omdat… </a:t>
            </a:r>
          </a:p>
          <a:p>
            <a:pPr marL="171450" indent="-171450">
              <a:buFontTx/>
              <a:buChar char="-"/>
            </a:pPr>
            <a:r>
              <a:rPr lang="nl-NL">
                <a:solidFill>
                  <a:schemeClr val="bg1">
                    <a:lumMod val="75000"/>
                  </a:schemeClr>
                </a:solidFill>
              </a:rPr>
              <a:t>Andere interessante/relevante weetjes? </a:t>
            </a:r>
          </a:p>
          <a:p>
            <a:br>
              <a:rPr lang="nl-NL"/>
            </a:br>
            <a:r>
              <a:rPr lang="nl-NL"/>
              <a:t>Probeer het wel te beperken in tijd, wie meer wil weten kan jou nadien altijd aanspreken. </a:t>
            </a: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a:t>
            </a:fld>
            <a:endParaRPr lang="nl-BE"/>
          </a:p>
        </p:txBody>
      </p:sp>
    </p:spTree>
    <p:extLst>
      <p:ext uri="{BB962C8B-B14F-4D97-AF65-F5344CB8AC3E}">
        <p14:creationId xmlns:p14="http://schemas.microsoft.com/office/powerpoint/2010/main" val="313989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een filmpje en een foto:</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a:t>Willekeurig voorwerpen die niet gevaarlijk zijn op zich kunnen soms in bepaalde combinatie met elkaar toch gevaarlijk zijn.</a:t>
            </a:r>
          </a:p>
          <a:p>
            <a:r>
              <a:rPr lang="nl-BE" i="0"/>
              <a:t>Dit verhindert de evacuatie.</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140009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een filmpje en een foto:</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a:p>
          <a:p>
            <a:pPr marL="171450" indent="-171450">
              <a:buFontTx/>
              <a:buChar char="-"/>
            </a:pPr>
            <a:r>
              <a:rPr lang="nl-BE" i="0"/>
              <a:t>Overbelasting: zet niet teveel toestellen op 1 circuit/netwerk/kring/stopcontact… </a:t>
            </a:r>
          </a:p>
          <a:p>
            <a:pPr marL="171450" indent="-171450">
              <a:buFontTx/>
              <a:buChar char="-"/>
            </a:pPr>
            <a:r>
              <a:rPr lang="nl-BE" i="0"/>
              <a:t>Geen stekkerblokje achter stekkerblokje … </a:t>
            </a:r>
          </a:p>
          <a:p>
            <a:pPr marL="171450" indent="-171450">
              <a:buFontTx/>
              <a:buChar char="-"/>
            </a:pPr>
            <a:r>
              <a:rPr lang="nl-BE" i="0"/>
              <a:t>Plaats niet te veel kabels aan één stekkerdoos</a:t>
            </a:r>
          </a:p>
          <a:p>
            <a:pPr marL="171450" indent="-171450">
              <a:buFontTx/>
              <a:buChar char="-"/>
            </a:pPr>
            <a:r>
              <a:rPr lang="nl-BE" i="0"/>
              <a:t>Laat onderhoud en installatie van elektrische infrastructuur doen door een vakman</a:t>
            </a:r>
          </a:p>
          <a:p>
            <a:pPr marL="171450" indent="-171450">
              <a:buFontTx/>
              <a:buChar char="-"/>
            </a:pPr>
            <a:r>
              <a:rPr lang="nl-BE" i="0"/>
              <a:t>Gebruik geen toestellen die niet gekeurd zijn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a:effectLst/>
                <a:latin typeface="Trebuchet MS" panose="020B0603020202020204" pitchFamily="34" charset="0"/>
                <a:ea typeface="Calibri" panose="020F0502020204030204" pitchFamily="34" charset="0"/>
                <a:cs typeface="Times New Roman" panose="02020603050405020304" pitchFamily="18" charset="0"/>
              </a:rPr>
            </a:br>
            <a:r>
              <a:rPr lang="nl-BE" sz="1200" i="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a:p>
          <a:p>
            <a:pPr marL="171450" indent="-171450">
              <a:buFontTx/>
              <a:buChar char="-"/>
            </a:pPr>
            <a:r>
              <a:rPr lang="nl-BE" i="0"/>
              <a:t>Overbelasting: zet niet teveel toestellen op 1 circuit/netwerk/kring/stopcontact… </a:t>
            </a:r>
          </a:p>
          <a:p>
            <a:pPr marL="171450" indent="-171450">
              <a:buFontTx/>
              <a:buChar char="-"/>
            </a:pPr>
            <a:r>
              <a:rPr lang="nl-BE" i="0"/>
              <a:t>Geen stekkerblokje achter stekkerblokje … </a:t>
            </a:r>
          </a:p>
          <a:p>
            <a:pPr marL="171450" indent="-171450">
              <a:buFontTx/>
              <a:buChar char="-"/>
            </a:pPr>
            <a:r>
              <a:rPr lang="nl-BE" i="0"/>
              <a:t>Plaats niet te veel kabels aan één stekkerdoos</a:t>
            </a:r>
          </a:p>
          <a:p>
            <a:pPr marL="171450" indent="-171450">
              <a:buFontTx/>
              <a:buChar char="-"/>
            </a:pPr>
            <a:r>
              <a:rPr lang="nl-BE" i="0"/>
              <a:t>Laat onderhoud en installatie van elektrische infrastructuur doen door een vakman</a:t>
            </a:r>
          </a:p>
          <a:p>
            <a:pPr marL="171450" indent="-171450">
              <a:buFontTx/>
              <a:buChar char="-"/>
            </a:pPr>
            <a:r>
              <a:rPr lang="nl-BE" i="0"/>
              <a:t>Gebruik geen toestellen die niet gekeurd zijn</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a:p>
          <a:p>
            <a:pPr marL="171450" indent="-171450">
              <a:buFontTx/>
              <a:buChar char="-"/>
            </a:pPr>
            <a:r>
              <a:rPr lang="nl-BE"/>
              <a:t>Let op met de materialen die je gebruikt om te versieren, deze geven snel vuur en kunnen snel branden (zijn vaak van goedkopere materialen gemaakt)</a:t>
            </a:r>
          </a:p>
          <a:p>
            <a:pPr marL="171450" indent="-171450">
              <a:buFontTx/>
              <a:buChar char="-"/>
            </a:pPr>
            <a:r>
              <a:rPr lang="nl-BE"/>
              <a:t>In dit filmpje zie je hoe snel dit is gebeurd.</a:t>
            </a:r>
          </a:p>
          <a:p>
            <a:pPr marL="171450" indent="-171450">
              <a:buFontTx/>
              <a:buChar char="-"/>
            </a:pPr>
            <a:r>
              <a:rPr lang="nl-BE"/>
              <a:t>Kortsluiting kan al vlug een snelle brand ontwikkelen, maar ook een vuurwerkstokje kan al snel een brand veroorzaken.</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a:effectLst/>
                <a:latin typeface="Trebuchet MS" panose="020B0603020202020204" pitchFamily="34" charset="0"/>
                <a:ea typeface="Calibri" panose="020F0502020204030204" pitchFamily="34" charset="0"/>
                <a:cs typeface="Times New Roman" panose="02020603050405020304" pitchFamily="18" charset="0"/>
              </a:rPr>
            </a:br>
            <a:r>
              <a:rPr lang="nl-BE" sz="1800" i="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a:effectLst/>
                <a:latin typeface="Trebuchet MS" panose="020B0603020202020204" pitchFamily="34" charset="0"/>
                <a:ea typeface="Calibri" panose="020F0502020204030204" pitchFamily="34" charset="0"/>
                <a:cs typeface="Times New Roman" panose="02020603050405020304" pitchFamily="18" charset="0"/>
              </a:rPr>
            </a:br>
            <a:r>
              <a:rPr lang="nl-BE" sz="1800" i="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a:t>Sluit gevaarlijke producten af van de deelnemers/leden…</a:t>
            </a:r>
          </a:p>
          <a:p>
            <a:pPr marL="171450" indent="-171450">
              <a:buFont typeface="Arial" panose="020B0604020202020204" pitchFamily="34" charset="0"/>
              <a:buChar char="•"/>
            </a:pPr>
            <a:r>
              <a:rPr lang="nl-BE" sz="1200" i="0"/>
              <a:t>Laat ze in originele verpakking staan</a:t>
            </a:r>
          </a:p>
          <a:p>
            <a:pPr marL="171450" indent="-171450">
              <a:buFont typeface="Arial" panose="020B0604020202020204" pitchFamily="34" charset="0"/>
              <a:buChar char="•"/>
            </a:pPr>
            <a:r>
              <a:rPr lang="nl-BE" sz="1200" i="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168229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a:t>Gevaar van afdekken van deze toestellen – materiaal verhit en gaat branden </a:t>
            </a:r>
          </a:p>
          <a:p>
            <a:pPr marL="171450" indent="-171450">
              <a:buFont typeface="Arial" panose="020B0604020202020204" pitchFamily="34" charset="0"/>
              <a:buChar char="•"/>
            </a:pPr>
            <a:r>
              <a:rPr lang="nl-BE" i="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a:t>Als deelnemers de CO-vergiftiging niet begrijpen kan je nog dit filmpje tonen: https://www.youtube.com/watch?v=IEf2u1vGd0w</a:t>
            </a:r>
          </a:p>
          <a:p>
            <a:pPr marL="171450" indent="-1714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a:p>
          <a:p>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a:t>Opsplitsen tussen gasflessen en gas in het gebouw</a:t>
            </a:r>
          </a:p>
          <a:p>
            <a:pPr marL="171450" indent="-171450">
              <a:buFont typeface="Arial" panose="020B0604020202020204" pitchFamily="34" charset="0"/>
              <a:buChar char="•"/>
            </a:pPr>
            <a:r>
              <a:rPr lang="nl-BE" i="0"/>
              <a:t>Wat zijn de gevaren van gasflessen: binnen bewaren is gevaarlijk, doe het buiten doch afgesloten (bv </a:t>
            </a:r>
            <a:r>
              <a:rPr lang="nl-BE" i="0" err="1"/>
              <a:t>gaskooi</a:t>
            </a:r>
            <a:r>
              <a:rPr lang="nl-BE" i="0"/>
              <a:t>) of in een ‘bijgebouwtje/overdekt stukje’ maar dat dan ook niet tegen de gebouwen plakt/hangt</a:t>
            </a:r>
          </a:p>
          <a:p>
            <a:pPr marL="171450" indent="-171450">
              <a:buFont typeface="Arial" panose="020B0604020202020204" pitchFamily="34" charset="0"/>
              <a:buChar char="•"/>
            </a:pPr>
            <a:r>
              <a:rPr lang="nl-BE" i="0"/>
              <a:t>Voldoende verluchting van die plek is nodig, doe het niet aan de ingang van bv een kelder… </a:t>
            </a:r>
          </a:p>
          <a:p>
            <a:pPr marL="171450" indent="-171450">
              <a:buFont typeface="Arial" panose="020B0604020202020204" pitchFamily="34" charset="0"/>
              <a:buChar char="•"/>
            </a:pPr>
            <a:r>
              <a:rPr lang="nl-BE" i="0"/>
              <a:t>Laat niet iedereen met de GAS flessen aan de slag gaan, weet hoe je ermee werkt als je ze gebruikt</a:t>
            </a:r>
          </a:p>
          <a:p>
            <a:pPr marL="171450" indent="-171450">
              <a:buFont typeface="Arial" panose="020B0604020202020204" pitchFamily="34" charset="0"/>
              <a:buChar char="•"/>
            </a:pPr>
            <a:endParaRPr lang="nl-BE" i="0"/>
          </a:p>
          <a:p>
            <a:pPr marL="171450" indent="-171450">
              <a:buFont typeface="Arial" panose="020B0604020202020204" pitchFamily="34" charset="0"/>
              <a:buChar char="•"/>
            </a:pPr>
            <a:r>
              <a:rPr lang="nl-BE" i="0"/>
              <a:t>Gas in het gebouw: soms wordt er verwarmd op gas of is er in de keuken een gasvuur al dan niet op leidingen of op ‘gasflessen’. </a:t>
            </a:r>
            <a:r>
              <a:rPr lang="nl-BE" i="0" err="1"/>
              <a:t>Gasgeur</a:t>
            </a:r>
            <a:r>
              <a:rPr lang="nl-BE" i="0"/>
              <a:t> in het gebouw = evacueren… en ga dan vooral geen vuur aansteken of licht aansteken </a:t>
            </a:r>
          </a:p>
          <a:p>
            <a:pPr marL="171450" indent="-171450">
              <a:buFont typeface="Arial" panose="020B0604020202020204" pitchFamily="34" charset="0"/>
              <a:buChar char="•"/>
            </a:pPr>
            <a:r>
              <a:rPr lang="nl-BE" i="0"/>
              <a:t>Laat ramen en deuren open als je kan om de gas </a:t>
            </a:r>
            <a:r>
              <a:rPr lang="nl-BE"/>
              <a:t>te laten ‘ontsnappen’</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Doelstelling: deelnemers kennen de 6 richtlijnen bij brand in de juiste volgorde </a:t>
            </a:r>
          </a:p>
          <a:p>
            <a:endParaRPr lang="nl-BE" b="1"/>
          </a:p>
          <a:p>
            <a:pPr marL="6858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85800" indent="-228600" algn="l">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2: Je toont het filmpje met de brandoefening uit The Office US, met commentaren van LIT. Alle deelnemers krijgen de kans om de volgorde van hun richtlijnen aan te passen. </a:t>
            </a:r>
          </a:p>
          <a:p>
            <a:pPr marL="685800" indent="-228600" algn="l">
              <a:lnSpc>
                <a:spcPct val="115000"/>
              </a:lnSpc>
              <a:spcBef>
                <a:spcPts val="285"/>
              </a:spcBef>
            </a:pPr>
            <a:endPar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gn="l">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als begeleider rondlopen en aanduiden welke stappen al op de juiste plaats liggen.</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2681803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a:t>Doelstelling: deelnemers kennen de 6 richtlijnen bij brand in de juiste volgorde </a:t>
            </a:r>
          </a:p>
          <a:p>
            <a:endParaRPr lang="nl-BE" sz="1800" b="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a:effectLst/>
                <a:latin typeface="Trebuchet MS" panose="020B0603020202020204" pitchFamily="34" charset="0"/>
                <a:ea typeface="Calibri" panose="020F0502020204030204" pitchFamily="34" charset="0"/>
                <a:cs typeface="Times New Roman" panose="02020603050405020304" pitchFamily="18" charset="0"/>
              </a:rPr>
            </a:br>
            <a:r>
              <a:rPr lang="nl-BE" sz="180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Doelstellingen: </a:t>
            </a: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66</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r>
              <a:rPr lang="nl-BE"/>
              <a:t>Je kan hiervoor verschillende methodieken hanteren.</a:t>
            </a:r>
          </a:p>
          <a:p>
            <a:endParaRPr lang="nl-BE"/>
          </a:p>
          <a:p>
            <a:r>
              <a:rPr lang="nl-BE"/>
              <a:t>In kleine groep:</a:t>
            </a:r>
          </a:p>
          <a:p>
            <a:pPr marL="171450" indent="-171450">
              <a:buFontTx/>
              <a:buChar char="-"/>
            </a:pPr>
            <a:r>
              <a:rPr lang="nl-BE"/>
              <a:t>Ga in een cirkel staan, laat iedereen hier even over nadenken en laat iemand iets zeggen wat hij/zij meeneemt, deze persoon zet een stap naar voor. </a:t>
            </a:r>
            <a:br>
              <a:rPr lang="nl-BE"/>
            </a:br>
            <a:r>
              <a:rPr lang="nl-BE"/>
              <a:t>Iedereen die ditzelfde bedacht had zet ook een stap naar voor, zo ga je door tot iedereen in de ‘nieuwe cirkel staat</a:t>
            </a:r>
          </a:p>
          <a:p>
            <a:pPr marL="0" indent="0">
              <a:buFontTx/>
              <a:buNone/>
            </a:pPr>
            <a:r>
              <a:rPr lang="nl-BE"/>
              <a:t>In grote groep:</a:t>
            </a:r>
          </a:p>
          <a:p>
            <a:pPr marL="171450" indent="-171450">
              <a:buFontTx/>
              <a:buChar char="-"/>
            </a:pPr>
            <a:r>
              <a:rPr lang="nl-BE"/>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67</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68</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72</a:t>
            </a:fld>
            <a:endParaRPr lang="nl-BE"/>
          </a:p>
        </p:txBody>
      </p:sp>
    </p:spTree>
    <p:extLst>
      <p:ext uri="{BB962C8B-B14F-4D97-AF65-F5344CB8AC3E}">
        <p14:creationId xmlns:p14="http://schemas.microsoft.com/office/powerpoint/2010/main" val="267700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gebeurt niet alleen bij anderen, ook bij jou</a:t>
            </a:r>
          </a:p>
          <a:p>
            <a:r>
              <a:rPr lang="nl-BE"/>
              <a:t>Gebeurt wel af en toe </a:t>
            </a: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a:effectLst/>
                <a:latin typeface="Trebuchet MS" panose="020B0603020202020204" pitchFamily="34" charset="0"/>
                <a:ea typeface="Calibri" panose="020F0502020204030204" pitchFamily="34" charset="0"/>
                <a:cs typeface="Times New Roman" panose="02020603050405020304" pitchFamily="18" charset="0"/>
              </a:rPr>
            </a:br>
            <a:r>
              <a:rPr lang="nl-BE" sz="120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a:p>
          <a:p>
            <a:r>
              <a:rPr lang="nl-BE"/>
              <a:t>Opgelet – wisselen van scherm want filmpje opent op het internet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Doelstelling: </a:t>
            </a:r>
          </a:p>
          <a:p>
            <a:pPr marL="171450" indent="-171450">
              <a:buFontTx/>
              <a:buChar char="-"/>
            </a:pPr>
            <a:r>
              <a:rPr lang="nl-BE" b="1"/>
              <a:t>de deelnemers herkennen de belangrijkste pictogrammen </a:t>
            </a:r>
          </a:p>
          <a:p>
            <a:pPr marL="0" indent="0">
              <a:buFontTx/>
              <a:buNone/>
            </a:pPr>
            <a:endParaRPr lang="nl-BE" b="1"/>
          </a:p>
          <a:p>
            <a:pPr marL="0" indent="0">
              <a:buFontTx/>
              <a:buNone/>
            </a:pPr>
            <a:r>
              <a:rPr lang="nl-BE" b="0" i="0"/>
              <a:t>Je verdeelt de groep in kleinere groepjes en heeft hen elk de 20 pictogrammen zonder ‘uitleg’</a:t>
            </a:r>
          </a:p>
          <a:p>
            <a:pPr marL="0" indent="0">
              <a:buFontTx/>
              <a:buNone/>
            </a:pPr>
            <a:r>
              <a:rPr lang="nl-BE" b="0" i="0"/>
              <a:t>Lees een verhaal voor of verzin zelf een verhaal waarin een aantal termen zitten die ook een pictogram hebben. </a:t>
            </a:r>
            <a:br>
              <a:rPr lang="nl-BE" b="0" i="0"/>
            </a:br>
            <a:r>
              <a:rPr lang="nl-BE" b="0" i="0"/>
              <a:t>Laat de groepen de pictogrammen die ze denken te horen in de juiste volgorde leggen</a:t>
            </a:r>
          </a:p>
          <a:p>
            <a:pPr marL="0" indent="0">
              <a:buFontTx/>
              <a:buNone/>
            </a:pPr>
            <a:r>
              <a:rPr lang="nl-BE" b="0" i="0"/>
              <a:t>Je kan in verschillende rondes werken waarbij je aangeeft of een groep alles juist heeft, of er fouten zijn (bv hoeveel fouten heeft een groep, zonder ze aan te duiden…)</a:t>
            </a:r>
          </a:p>
          <a:p>
            <a:pPr marL="0" indent="0">
              <a:buFontTx/>
              <a:buNone/>
            </a:pPr>
            <a:endParaRPr lang="nl-BE" b="0" i="0"/>
          </a:p>
          <a:p>
            <a:pPr marL="0" indent="0">
              <a:buFontTx/>
              <a:buNone/>
            </a:pPr>
            <a:r>
              <a:rPr lang="nl-BE" sz="1800" i="0">
                <a:effectLst/>
                <a:latin typeface="Trebuchet MS" panose="020B0603020202020204" pitchFamily="34" charset="0"/>
                <a:ea typeface="Calibri" panose="020F0502020204030204" pitchFamily="34" charset="0"/>
                <a:cs typeface="Times New Roman" panose="02020603050405020304" pitchFamily="18" charset="0"/>
              </a:rPr>
              <a:t>Het is niet erg als pictogrammen fout worden gebruikt. Je mag een creatief gebruik van de pictogrammen aanmoedigen zodat het wat luchtiger wordt. Zie het vooral als een eerste kennismaking met de pictogrammen.</a:t>
            </a:r>
            <a:endParaRPr lang="nl-BE" b="0" i="0"/>
          </a:p>
          <a:p>
            <a:pPr marL="0" indent="0">
              <a:buFontTx/>
              <a:buNone/>
            </a:pPr>
            <a:endParaRPr lang="nl-BE" b="0" i="0"/>
          </a:p>
          <a:p>
            <a:pPr marL="0" indent="0">
              <a:buFontTx/>
              <a:buNone/>
            </a:pPr>
            <a:r>
              <a:rPr lang="nl-BE" b="0" i="0"/>
              <a:t>Wat kan je hier zeggen?</a:t>
            </a:r>
            <a:br>
              <a:rPr lang="nl-BE" b="0" i="0"/>
            </a:br>
            <a:r>
              <a:rPr lang="nl-BE" b="0" i="0"/>
              <a:t>Je komt heel wat pictogrammen tegen – maar waar gebruiken we ze allemaal voor </a:t>
            </a:r>
          </a:p>
          <a:p>
            <a:pPr marL="0" indent="0">
              <a:buFontTx/>
              <a:buNone/>
            </a:pPr>
            <a:endParaRPr lang="nl-BE" b="0" i="0"/>
          </a:p>
          <a:p>
            <a:pPr marL="0" indent="0">
              <a:buFontTx/>
              <a:buNone/>
            </a:pPr>
            <a:r>
              <a:rPr lang="nl-BE" b="0" i="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Deel de verhalen uit aan de deelnemers en laat ze 2minuten op voorhand lezen.</a:t>
            </a:r>
          </a:p>
          <a:p>
            <a:r>
              <a:rPr lang="nl-NL"/>
              <a:t>Vanaf dat het verhaal wordt verteld steken de deelnemers de pictogrammen in </a:t>
            </a:r>
            <a:r>
              <a:rPr lang="nl-NL" err="1"/>
              <a:t>sneltempo</a:t>
            </a:r>
            <a:r>
              <a:rPr lang="nl-NL"/>
              <a:t> naar omhoog.</a:t>
            </a:r>
          </a:p>
          <a:p>
            <a:endParaRPr lang="nl-NL"/>
          </a:p>
          <a:p>
            <a:r>
              <a:rPr lang="nl-BE" sz="1800" i="0">
                <a:effectLst/>
                <a:latin typeface="Trebuchet MS" panose="020B0603020202020204" pitchFamily="34" charset="0"/>
                <a:ea typeface="Calibri" panose="020F0502020204030204" pitchFamily="34" charset="0"/>
                <a:cs typeface="Times New Roman" panose="02020603050405020304" pitchFamily="18" charset="0"/>
              </a:rPr>
              <a:t>Het is niet erg als pictogrammen fout worden gebruikt. Je mag een creatief gebruik van de pictogrammen aanmoedigen zodat het wat luchtiger wordt. Zie het vooral als een eerste kennismaking met de pictogrammen</a:t>
            </a:r>
            <a:r>
              <a:rPr lang="nl-NL" sz="1800" i="0">
                <a:effectLst/>
                <a:latin typeface="Trebuchet MS" panose="020B0603020202020204" pitchFamily="34" charset="0"/>
                <a:ea typeface="Calibri" panose="020F0502020204030204" pitchFamily="34" charset="0"/>
                <a:cs typeface="Times New Roman" panose="02020603050405020304" pitchFamily="18" charset="0"/>
              </a:rPr>
              <a:t>.</a:t>
            </a:r>
            <a:endParaRPr lang="nl-NL" i="0"/>
          </a:p>
          <a:p>
            <a:endParaRPr lang="nl-NL"/>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706666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F3E2-D7BC-451E-BC8B-57E6A5A714AB}"/>
              </a:ext>
            </a:extLst>
          </p:cNvPr>
          <p:cNvSpPr>
            <a:spLocks noGrp="1"/>
          </p:cNvSpPr>
          <p:nvPr>
            <p:ph type="ctrTitle"/>
          </p:nvPr>
        </p:nvSpPr>
        <p:spPr>
          <a:xfrm>
            <a:off x="1285233" y="1279977"/>
            <a:ext cx="9785230" cy="1954212"/>
          </a:xfrm>
        </p:spPr>
        <p:txBody>
          <a:bodyPr anchor="b"/>
          <a:lstStyle>
            <a:lvl1pPr algn="ctr">
              <a:defRPr sz="6000">
                <a:solidFill>
                  <a:schemeClr val="bg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B26B2EA1-D3DC-4359-A3D2-22EE718692B2}"/>
              </a:ext>
            </a:extLst>
          </p:cNvPr>
          <p:cNvSpPr>
            <a:spLocks noGrp="1"/>
          </p:cNvSpPr>
          <p:nvPr>
            <p:ph type="subTitle" idx="1"/>
          </p:nvPr>
        </p:nvSpPr>
        <p:spPr>
          <a:xfrm>
            <a:off x="1524000" y="3489895"/>
            <a:ext cx="9144000" cy="115090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026" name="Picture 2">
            <a:extLst>
              <a:ext uri="{FF2B5EF4-FFF2-40B4-BE49-F238E27FC236}">
                <a16:creationId xmlns:a16="http://schemas.microsoft.com/office/drawing/2014/main" id="{C59155EB-EE01-4B3F-8338-C3F0D87B3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7650" y="5152217"/>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EAE17C-210D-4816-9B45-F077160E1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7848" y="5349875"/>
            <a:ext cx="1216153" cy="1150909"/>
          </a:xfrm>
          <a:prstGeom prst="rect">
            <a:avLst/>
          </a:prstGeom>
        </p:spPr>
      </p:pic>
      <p:pic>
        <p:nvPicPr>
          <p:cNvPr id="10" name="Afbeelding 9" descr="Afbeelding met silhouet&#10;&#10;Automatisch gegenereerde beschrijving">
            <a:extLst>
              <a:ext uri="{FF2B5EF4-FFF2-40B4-BE49-F238E27FC236}">
                <a16:creationId xmlns:a16="http://schemas.microsoft.com/office/drawing/2014/main" id="{C0DD51C1-8484-4B5D-88C2-8C105ED73A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Tree>
    <p:extLst>
      <p:ext uri="{BB962C8B-B14F-4D97-AF65-F5344CB8AC3E}">
        <p14:creationId xmlns:p14="http://schemas.microsoft.com/office/powerpoint/2010/main" val="32055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55395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2AAB2-B0AD-4805-B1B1-E2A015F4A199}"/>
              </a:ext>
            </a:extLst>
          </p:cNvPr>
          <p:cNvSpPr>
            <a:spLocks noGrp="1"/>
          </p:cNvSpPr>
          <p:nvPr>
            <p:ph type="title" hasCustomPrompt="1"/>
          </p:nvPr>
        </p:nvSpPr>
        <p:spPr>
          <a:xfrm>
            <a:off x="2859087" y="1081089"/>
            <a:ext cx="6473825" cy="804862"/>
          </a:xfrm>
          <a:solidFill>
            <a:schemeClr val="tx1"/>
          </a:solidFill>
        </p:spPr>
        <p:txBody>
          <a:bodyPr anchor="t"/>
          <a:lstStyle>
            <a:lvl1pPr algn="ctr">
              <a:defRPr sz="6000">
                <a:solidFill>
                  <a:schemeClr val="bg1"/>
                </a:solidFill>
              </a:defRPr>
            </a:lvl1pPr>
          </a:lstStyle>
          <a:p>
            <a:r>
              <a:rPr lang="nl-NL"/>
              <a:t>Titel</a:t>
            </a:r>
            <a:endParaRPr lang="nl-BE"/>
          </a:p>
        </p:txBody>
      </p:sp>
      <p:sp>
        <p:nvSpPr>
          <p:cNvPr id="3" name="Tijdelijke aanduiding voor tekst 2">
            <a:extLst>
              <a:ext uri="{FF2B5EF4-FFF2-40B4-BE49-F238E27FC236}">
                <a16:creationId xmlns:a16="http://schemas.microsoft.com/office/drawing/2014/main" id="{7ADD2764-5948-48A7-BF55-48522F1571E1}"/>
              </a:ext>
            </a:extLst>
          </p:cNvPr>
          <p:cNvSpPr>
            <a:spLocks noGrp="1"/>
          </p:cNvSpPr>
          <p:nvPr>
            <p:ph type="body" idx="1" hasCustomPrompt="1"/>
          </p:nvPr>
        </p:nvSpPr>
        <p:spPr>
          <a:xfrm>
            <a:off x="2154237" y="2255838"/>
            <a:ext cx="7883525" cy="515937"/>
          </a:xfrm>
          <a:solidFill>
            <a:schemeClr val="bg2"/>
          </a:solidFill>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pic>
        <p:nvPicPr>
          <p:cNvPr id="7" name="Afbeelding 6" descr="Afbeelding met silhouet&#10;&#10;Automatisch gegenereerde beschrijving">
            <a:extLst>
              <a:ext uri="{FF2B5EF4-FFF2-40B4-BE49-F238E27FC236}">
                <a16:creationId xmlns:a16="http://schemas.microsoft.com/office/drawing/2014/main" id="{10B7FAA3-D0DD-4FA0-8782-5F5FBBBAD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
        <p:nvSpPr>
          <p:cNvPr id="8" name="Tekstvak 7">
            <a:extLst>
              <a:ext uri="{FF2B5EF4-FFF2-40B4-BE49-F238E27FC236}">
                <a16:creationId xmlns:a16="http://schemas.microsoft.com/office/drawing/2014/main" id="{B97094B3-3DAB-4E5F-A894-BC572B00CCDE}"/>
              </a:ext>
            </a:extLst>
          </p:cNvPr>
          <p:cNvSpPr txBox="1"/>
          <p:nvPr userDrawn="1"/>
        </p:nvSpPr>
        <p:spPr>
          <a:xfrm>
            <a:off x="207034" y="6386226"/>
            <a:ext cx="3588588" cy="338554"/>
          </a:xfrm>
          <a:prstGeom prst="rect">
            <a:avLst/>
          </a:prstGeom>
          <a:noFill/>
        </p:spPr>
        <p:txBody>
          <a:bodyPr wrap="square" rtlCol="0">
            <a:spAutoFit/>
          </a:bodyPr>
          <a:lstStyle/>
          <a:p>
            <a:r>
              <a:rPr lang="nl-NL" sz="1600">
                <a:solidFill>
                  <a:schemeClr val="bg1"/>
                </a:solidFill>
              </a:rPr>
              <a:t>Foto Philipp Berg, </a:t>
            </a:r>
            <a:r>
              <a:rPr lang="nl-NL" sz="1600" err="1">
                <a:solidFill>
                  <a:schemeClr val="bg1"/>
                </a:solidFill>
              </a:rPr>
              <a:t>Unsplash</a:t>
            </a:r>
            <a:endParaRPr lang="nl-BE" sz="1600">
              <a:solidFill>
                <a:schemeClr val="bg1"/>
              </a:solidFill>
            </a:endParaRPr>
          </a:p>
        </p:txBody>
      </p:sp>
    </p:spTree>
    <p:extLst>
      <p:ext uri="{BB962C8B-B14F-4D97-AF65-F5344CB8AC3E}">
        <p14:creationId xmlns:p14="http://schemas.microsoft.com/office/powerpoint/2010/main" val="300454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2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101278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62D2DA-25D5-442A-9C83-F905D414CB82}"/>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11/03/2022</a:t>
            </a:fld>
            <a:endParaRPr lang="nl-BE"/>
          </a:p>
        </p:txBody>
      </p:sp>
      <p:sp>
        <p:nvSpPr>
          <p:cNvPr id="3" name="Tijdelijke aanduiding voor voettekst 2">
            <a:extLst>
              <a:ext uri="{FF2B5EF4-FFF2-40B4-BE49-F238E27FC236}">
                <a16:creationId xmlns:a16="http://schemas.microsoft.com/office/drawing/2014/main" id="{3CA5ADAC-B2F6-496F-BEEB-28DDC3E3EAF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2A1EC66-108B-469E-90B6-8A97B0B9FCE8}"/>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a:t>
            </a:fld>
            <a:endParaRPr lang="nl-BE"/>
          </a:p>
        </p:txBody>
      </p:sp>
    </p:spTree>
    <p:extLst>
      <p:ext uri="{BB962C8B-B14F-4D97-AF65-F5344CB8AC3E}">
        <p14:creationId xmlns:p14="http://schemas.microsoft.com/office/powerpoint/2010/main" val="15999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4E86C-179B-4CEC-9439-6F2FA081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FFFC5A-78C1-4628-82D9-3EDCCBA48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08B0C1-83A8-485E-9C5E-012CACE9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7B5F76-7AF6-4835-93E1-8BD7012FCCDB}"/>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11/03/2022</a:t>
            </a:fld>
            <a:endParaRPr lang="nl-BE"/>
          </a:p>
        </p:txBody>
      </p:sp>
      <p:sp>
        <p:nvSpPr>
          <p:cNvPr id="6" name="Tijdelijke aanduiding voor voettekst 5">
            <a:extLst>
              <a:ext uri="{FF2B5EF4-FFF2-40B4-BE49-F238E27FC236}">
                <a16:creationId xmlns:a16="http://schemas.microsoft.com/office/drawing/2014/main" id="{EFA768D8-E89B-4D6A-B0DD-EBC08EA5E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C59A69-AB46-44DD-92DB-46109F305C81}"/>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a:t>
            </a:fld>
            <a:endParaRPr lang="nl-BE"/>
          </a:p>
        </p:txBody>
      </p:sp>
    </p:spTree>
    <p:extLst>
      <p:ext uri="{BB962C8B-B14F-4D97-AF65-F5344CB8AC3E}">
        <p14:creationId xmlns:p14="http://schemas.microsoft.com/office/powerpoint/2010/main" val="87513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6297D7-D127-4A42-B256-C705C520B520}"/>
              </a:ext>
            </a:extLst>
          </p:cNvPr>
          <p:cNvSpPr>
            <a:spLocks noGrp="1"/>
          </p:cNvSpPr>
          <p:nvPr>
            <p:ph type="title"/>
          </p:nvPr>
        </p:nvSpPr>
        <p:spPr>
          <a:xfrm>
            <a:off x="838200" y="763183"/>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D347A3-6C00-4650-AFA8-17243ECC55B1}"/>
              </a:ext>
            </a:extLst>
          </p:cNvPr>
          <p:cNvSpPr>
            <a:spLocks noGrp="1"/>
          </p:cNvSpPr>
          <p:nvPr>
            <p:ph type="body" idx="1"/>
          </p:nvPr>
        </p:nvSpPr>
        <p:spPr>
          <a:xfrm>
            <a:off x="838200" y="2227811"/>
            <a:ext cx="10515600" cy="3949152"/>
          </a:xfrm>
          <a:prstGeom prst="rect">
            <a:avLst/>
          </a:prstGeom>
        </p:spPr>
        <p:txBody>
          <a:bodyPr vert="horz" lIns="91440" tIns="45720" rIns="91440" bIns="45720" rtlCol="0">
            <a:normAutofit/>
          </a:bodyPr>
          <a:lstStyle/>
          <a:p>
            <a:pPr lvl="0"/>
            <a:r>
              <a:rPr lang="nl-NL" err="1"/>
              <a:t>Bullet</a:t>
            </a:r>
            <a:r>
              <a:rPr lang="nl-NL"/>
              <a:t> schildje</a:t>
            </a:r>
          </a:p>
          <a:p>
            <a:pPr lvl="1"/>
            <a:r>
              <a:rPr lang="nl-NL" err="1"/>
              <a:t>Bullet</a:t>
            </a:r>
            <a:r>
              <a:rPr lang="nl-NL"/>
              <a:t> kroontje</a:t>
            </a:r>
          </a:p>
          <a:p>
            <a:pPr lvl="3"/>
            <a:r>
              <a:rPr lang="nl-NL"/>
              <a:t>tekst</a:t>
            </a:r>
          </a:p>
          <a:p>
            <a:pPr lvl="4"/>
            <a:r>
              <a:rPr lang="nl-NL"/>
              <a:t>KOP</a:t>
            </a:r>
            <a:endParaRPr lang="nl-BE"/>
          </a:p>
        </p:txBody>
      </p:sp>
      <p:sp>
        <p:nvSpPr>
          <p:cNvPr id="5" name="Tijdelijke aanduiding voor voettekst 4">
            <a:extLst>
              <a:ext uri="{FF2B5EF4-FFF2-40B4-BE49-F238E27FC236}">
                <a16:creationId xmlns:a16="http://schemas.microsoft.com/office/drawing/2014/main" id="{B3325CF2-2FE2-46A3-8E0F-82E4E94B517E}"/>
              </a:ext>
            </a:extLst>
          </p:cNvPr>
          <p:cNvSpPr>
            <a:spLocks noGrp="1"/>
          </p:cNvSpPr>
          <p:nvPr>
            <p:ph type="ftr" sz="quarter" idx="3"/>
          </p:nvPr>
        </p:nvSpPr>
        <p:spPr>
          <a:xfrm>
            <a:off x="838200" y="6218743"/>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Jeugdlokalen &amp; netwerk brandweer</a:t>
            </a:r>
            <a:endParaRPr lang="nl-BE"/>
          </a:p>
        </p:txBody>
      </p:sp>
    </p:spTree>
    <p:extLst>
      <p:ext uri="{BB962C8B-B14F-4D97-AF65-F5344CB8AC3E}">
        <p14:creationId xmlns:p14="http://schemas.microsoft.com/office/powerpoint/2010/main" val="297880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47675" indent="-447675" algn="l" defTabSz="914400" rtl="0" eaLnBrk="1" latinLnBrk="0" hangingPunct="1">
        <a:lnSpc>
          <a:spcPct val="90000"/>
        </a:lnSpc>
        <a:spcBef>
          <a:spcPts val="1000"/>
        </a:spcBef>
        <a:buFontTx/>
        <a:buBlip>
          <a:blip r:embed="rId9"/>
        </a:buBlip>
        <a:defRPr sz="2400" kern="1200">
          <a:solidFill>
            <a:schemeClr val="tx1"/>
          </a:solidFill>
          <a:latin typeface="+mn-lt"/>
          <a:ea typeface="+mn-ea"/>
          <a:cs typeface="+mn-cs"/>
        </a:defRPr>
      </a:lvl1pPr>
      <a:lvl2pPr marL="809625" indent="-449263"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2pPr>
      <a:lvl3pPr marL="1258888" indent="-449263"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rtv.be/node/14865/embed-video"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jpeg"/><Relationship Id="rId3" Type="http://schemas.openxmlformats.org/officeDocument/2006/relationships/image" Target="../media/image30.gif"/><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gif"/><Relationship Id="rId1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31.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6.gif"/><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4.jpeg"/><Relationship Id="rId7" Type="http://schemas.openxmlformats.org/officeDocument/2006/relationships/image" Target="../media/image47.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AAZ62tUtc0w?feature=oembed" TargetMode="External"/><Relationship Id="rId1" Type="http://schemas.openxmlformats.org/officeDocument/2006/relationships/video" Target="https://www.youtube.com/embed/3KLMkUt5Big?feature=oembed" TargetMode="Externa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https://www.youtube.com/watch?v=fSKXHVvgmY0"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https://www.youtube.com/watch?v=fSKXHVvgmY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fSKXHVvgmY0?feature=oembed"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video" Target="https://www.youtube.com/embed/vDeVruIaU84?feature=oembed" TargetMode="External"/><Relationship Id="rId7" Type="http://schemas.openxmlformats.org/officeDocument/2006/relationships/image" Target="../media/image62.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wO4Ue3yASzE?feature=oembed" TargetMode="Externa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9.jpeg"/><Relationship Id="rId4" Type="http://schemas.openxmlformats.org/officeDocument/2006/relationships/image" Target="../media/image54.sv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hyperlink" Target="https://fb.watch/aDRIFs40J7/"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4.jpeg"/><Relationship Id="rId7" Type="http://schemas.openxmlformats.org/officeDocument/2006/relationships/image" Target="../media/image47.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watch/?v=770613413299674"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Lit.Brandweer/videos/931217140657049"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7.jpeg"/><Relationship Id="rId4"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4.jpeg"/><Relationship Id="rId7" Type="http://schemas.openxmlformats.org/officeDocument/2006/relationships/image" Target="../media/image47.gi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1.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a:solidFill>
                  <a:schemeClr val="bg1">
                    <a:lumMod val="75000"/>
                  </a:schemeClr>
                </a:solidFill>
              </a:rPr>
              <a:t> </a:t>
            </a:r>
          </a:p>
          <a:p>
            <a:endParaRPr lang="nl-BE">
              <a:solidFill>
                <a:schemeClr val="bg1">
                  <a:lumMod val="75000"/>
                </a:schemeClr>
              </a:solidFill>
            </a:endParaRPr>
          </a:p>
        </p:txBody>
      </p:sp>
      <p:sp>
        <p:nvSpPr>
          <p:cNvPr id="4" name="Tekstvak 3">
            <a:extLst>
              <a:ext uri="{FF2B5EF4-FFF2-40B4-BE49-F238E27FC236}">
                <a16:creationId xmlns:a16="http://schemas.microsoft.com/office/drawing/2014/main" id="{4A7E8A01-E245-4C9B-8D0A-598C5D9E36CE}"/>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
        <p:nvSpPr>
          <p:cNvPr id="5" name="Tekstvak 4">
            <a:extLst>
              <a:ext uri="{FF2B5EF4-FFF2-40B4-BE49-F238E27FC236}">
                <a16:creationId xmlns:a16="http://schemas.microsoft.com/office/drawing/2014/main" id="{6B442C55-7AD9-4446-955E-36DBD0B0B2BC}"/>
              </a:ext>
            </a:extLst>
          </p:cNvPr>
          <p:cNvSpPr txBox="1"/>
          <p:nvPr/>
        </p:nvSpPr>
        <p:spPr>
          <a:xfrm>
            <a:off x="4867275" y="334327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CD505-0533-4824-A3F8-CE5729B54FEF}"/>
              </a:ext>
            </a:extLst>
          </p:cNvPr>
          <p:cNvSpPr>
            <a:spLocks noGrp="1"/>
          </p:cNvSpPr>
          <p:nvPr>
            <p:ph type="title"/>
          </p:nvPr>
        </p:nvSpPr>
        <p:spPr/>
        <p:txBody>
          <a:bodyPr/>
          <a:lstStyle/>
          <a:p>
            <a:r>
              <a:rPr lang="nl-NL"/>
              <a:t>Methodiek</a:t>
            </a:r>
            <a:endParaRPr lang="nl-BE"/>
          </a:p>
        </p:txBody>
      </p:sp>
      <p:pic>
        <p:nvPicPr>
          <p:cNvPr id="6" name="intro methode">
            <a:hlinkClick r:id="" action="ppaction://media"/>
            <a:extLst>
              <a:ext uri="{FF2B5EF4-FFF2-40B4-BE49-F238E27FC236}">
                <a16:creationId xmlns:a16="http://schemas.microsoft.com/office/drawing/2014/main" id="{B4FBAF31-2B82-4DDC-B111-D33E1EF488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42962" y="1975072"/>
            <a:ext cx="5853038" cy="3365463"/>
          </a:xfrm>
        </p:spPr>
      </p:pic>
      <p:pic>
        <p:nvPicPr>
          <p:cNvPr id="8" name="intro methode deel 2">
            <a:hlinkClick r:id="" action="ppaction://media"/>
            <a:extLst>
              <a:ext uri="{FF2B5EF4-FFF2-40B4-BE49-F238E27FC236}">
                <a16:creationId xmlns:a16="http://schemas.microsoft.com/office/drawing/2014/main" id="{72856E96-8128-4AF9-B88C-DA1F3C4875B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75571" y="1975071"/>
            <a:ext cx="5852979" cy="3365463"/>
          </a:xfrm>
          <a:prstGeom prst="rect">
            <a:avLst/>
          </a:prstGeom>
        </p:spPr>
      </p:pic>
    </p:spTree>
    <p:extLst>
      <p:ext uri="{BB962C8B-B14F-4D97-AF65-F5344CB8AC3E}">
        <p14:creationId xmlns:p14="http://schemas.microsoft.com/office/powerpoint/2010/main" val="13770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14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err="1">
                <a:solidFill>
                  <a:schemeClr val="bg1"/>
                </a:solidFill>
                <a:latin typeface="+mj-lt"/>
                <a:ea typeface="+mj-ea"/>
                <a:cs typeface="+mj-cs"/>
              </a:rPr>
              <a:t>Waarom</a:t>
            </a:r>
            <a:r>
              <a:rPr lang="en-US" sz="3200" kern="1200">
                <a:solidFill>
                  <a:schemeClr val="bg1"/>
                </a:solidFill>
                <a:latin typeface="+mj-lt"/>
                <a:ea typeface="+mj-ea"/>
                <a:cs typeface="+mj-cs"/>
              </a:rPr>
              <a:t> is </a:t>
            </a:r>
            <a:r>
              <a:rPr lang="en-US" sz="3200" kern="1200" err="1">
                <a:solidFill>
                  <a:schemeClr val="bg1"/>
                </a:solidFill>
                <a:latin typeface="+mj-lt"/>
                <a:ea typeface="+mj-ea"/>
                <a:cs typeface="+mj-cs"/>
              </a:rPr>
              <a:t>brandveiligheid</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belangrijk</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358340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2"/>
          <a:srcRect t="7094" b="8637"/>
          <a:stretch/>
        </p:blipFill>
        <p:spPr>
          <a:xfrm>
            <a:off x="-3047" y="10"/>
            <a:ext cx="12191999" cy="6857990"/>
          </a:xfrm>
          <a:prstGeom prst="rect">
            <a:avLst/>
          </a:prstGeom>
        </p:spPr>
      </p:pic>
      <p:sp>
        <p:nvSpPr>
          <p:cNvPr id="31"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a:normAutofit/>
          </a:bodyPr>
          <a:lstStyle/>
          <a:p>
            <a:r>
              <a:rPr lang="nl-BE" sz="3600"/>
              <a:t>Gebruik het juiste pictogram tijdens het verhaal </a:t>
            </a:r>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174984" y="3533994"/>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126909" y="5022011"/>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a:t>We vertellen een verhaal</a:t>
            </a:r>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152" y="2227263"/>
            <a:ext cx="7545695"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1F170-E177-47FB-8115-798FFD83C9DF}"/>
              </a:ext>
            </a:extLst>
          </p:cNvPr>
          <p:cNvSpPr>
            <a:spLocks noGrp="1"/>
          </p:cNvSpPr>
          <p:nvPr>
            <p:ph type="title"/>
          </p:nvPr>
        </p:nvSpPr>
        <p:spPr/>
        <p:txBody>
          <a:bodyPr/>
          <a:lstStyle/>
          <a:p>
            <a:r>
              <a:rPr lang="nl-NL"/>
              <a:t>Methodiek</a:t>
            </a:r>
            <a:endParaRPr lang="nl-BE"/>
          </a:p>
        </p:txBody>
      </p:sp>
      <p:pic>
        <p:nvPicPr>
          <p:cNvPr id="6" name="verhaaltje methode">
            <a:hlinkClick r:id="" action="ppaction://media"/>
            <a:extLst>
              <a:ext uri="{FF2B5EF4-FFF2-40B4-BE49-F238E27FC236}">
                <a16:creationId xmlns:a16="http://schemas.microsoft.com/office/drawing/2014/main" id="{ACCD0D70-481F-421D-9730-EB2C030F7B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00420" y="1745846"/>
            <a:ext cx="8191160" cy="4709870"/>
          </a:xfrm>
        </p:spPr>
      </p:pic>
    </p:spTree>
    <p:extLst>
      <p:ext uri="{BB962C8B-B14F-4D97-AF65-F5344CB8AC3E}">
        <p14:creationId xmlns:p14="http://schemas.microsoft.com/office/powerpoint/2010/main" val="260278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Wie zijn wij? - netwerkbrandweer </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642" b="33705"/>
          <a:stretch/>
        </p:blipFill>
        <p:spPr bwMode="auto">
          <a:xfrm>
            <a:off x="2534373" y="1593319"/>
            <a:ext cx="7255242" cy="99189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395906" y="2790227"/>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8">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3689176"/>
          </a:xfrm>
        </p:spPr>
        <p:txBody>
          <a:bodyPr vert="horz" lIns="91440" tIns="45720" rIns="91440" bIns="45720" rtlCol="0" anchor="b">
            <a:normAutofit fontScale="90000"/>
          </a:bodyPr>
          <a:lstStyle/>
          <a:p>
            <a:pPr algn="ctr"/>
            <a:r>
              <a:rPr lang="en-US" err="1"/>
              <a:t>Deze</a:t>
            </a:r>
            <a:r>
              <a:rPr lang="en-US"/>
              <a:t> </a:t>
            </a:r>
            <a:r>
              <a:rPr lang="en-US" err="1"/>
              <a:t>pictogrammen</a:t>
            </a:r>
            <a:r>
              <a:rPr lang="en-US"/>
              <a:t> </a:t>
            </a:r>
            <a:r>
              <a:rPr lang="en-US" err="1"/>
              <a:t>duiden</a:t>
            </a:r>
            <a:r>
              <a:rPr lang="en-US"/>
              <a:t> de (</a:t>
            </a:r>
            <a:r>
              <a:rPr lang="en-US" err="1"/>
              <a:t>nood</a:t>
            </a:r>
            <a:r>
              <a:rPr lang="en-US"/>
              <a:t>)</a:t>
            </a:r>
            <a:r>
              <a:rPr lang="en-US" err="1"/>
              <a:t>uitgang</a:t>
            </a:r>
            <a:r>
              <a:rPr lang="en-US"/>
              <a:t> of de </a:t>
            </a:r>
            <a:r>
              <a:rPr lang="en-US" err="1"/>
              <a:t>richtingen</a:t>
            </a:r>
            <a:r>
              <a:rPr lang="en-US"/>
              <a:t> van (</a:t>
            </a:r>
            <a:r>
              <a:rPr lang="en-US" err="1"/>
              <a:t>nood</a:t>
            </a:r>
            <a:r>
              <a:rPr lang="en-US"/>
              <a:t>)</a:t>
            </a:r>
            <a:r>
              <a:rPr lang="en-US" err="1"/>
              <a:t>uitgangen</a:t>
            </a:r>
            <a:r>
              <a:rPr lang="en-US"/>
              <a:t> </a:t>
            </a:r>
            <a:r>
              <a:rPr lang="en-US" err="1"/>
              <a:t>aan</a:t>
            </a:r>
            <a:endParaRPr lang="en-US"/>
          </a:p>
        </p:txBody>
      </p:sp>
      <p:sp>
        <p:nvSpPr>
          <p:cNvPr id="76" name="Freeform: Shape 70">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
        <p:nvSpPr>
          <p:cNvPr id="73"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err="1"/>
              <a:t>V</a:t>
            </a:r>
            <a:r>
              <a:rPr lang="en-US" sz="4100" kern="1200" err="1">
                <a:solidFill>
                  <a:schemeClr val="tx1"/>
                </a:solidFill>
                <a:latin typeface="+mj-lt"/>
                <a:ea typeface="+mj-ea"/>
                <a:cs typeface="+mj-cs"/>
              </a:rPr>
              <a:t>erzamelplaats</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5952566" y="846483"/>
            <a:ext cx="5174168" cy="5134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a:t>EHBO</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99" y="829563"/>
            <a:ext cx="5198874" cy="5198874"/>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2430460"/>
          </a:xfrm>
        </p:spPr>
        <p:txBody>
          <a:bodyPr vert="horz" lIns="91440" tIns="45720" rIns="91440" bIns="45720" rtlCol="0" anchor="b">
            <a:normAutofit/>
          </a:bodyPr>
          <a:lstStyle/>
          <a:p>
            <a:pPr algn="ctr"/>
            <a:r>
              <a:rPr lang="en-US" err="1"/>
              <a:t>Middelen</a:t>
            </a:r>
            <a:r>
              <a:rPr lang="en-US"/>
              <a:t> die je </a:t>
            </a:r>
            <a:r>
              <a:rPr lang="en-US" err="1"/>
              <a:t>gebruikt</a:t>
            </a:r>
            <a:r>
              <a:rPr lang="en-US"/>
              <a:t> </a:t>
            </a:r>
            <a:r>
              <a:rPr lang="en-US" err="1"/>
              <a:t>bij</a:t>
            </a:r>
            <a:r>
              <a:rPr lang="en-US"/>
              <a:t> </a:t>
            </a:r>
            <a:r>
              <a:rPr lang="en-US" err="1"/>
              <a:t>een</a:t>
            </a:r>
            <a:r>
              <a:rPr lang="en-US"/>
              <a:t> ‘incident’</a:t>
            </a:r>
          </a:p>
        </p:txBody>
      </p:sp>
      <p:sp>
        <p:nvSpPr>
          <p:cNvPr id="32" name="Freeform: Shape 31">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
        <p:nvSpPr>
          <p:cNvPr id="34"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3E5631-4CA8-40AF-B38E-12E58BEDC321}"/>
              </a:ext>
            </a:extLst>
          </p:cNvPr>
          <p:cNvSpPr>
            <a:spLocks noGrp="1"/>
          </p:cNvSpPr>
          <p:nvPr>
            <p:ph type="title"/>
          </p:nvPr>
        </p:nvSpPr>
        <p:spPr>
          <a:xfrm>
            <a:off x="838200" y="2957666"/>
            <a:ext cx="10515595" cy="1499852"/>
          </a:xfrm>
        </p:spPr>
        <p:txBody>
          <a:bodyPr vert="horz" lIns="91440" tIns="45720" rIns="91440" bIns="45720" rtlCol="0" anchor="b">
            <a:normAutofit/>
          </a:bodyPr>
          <a:lstStyle/>
          <a:p>
            <a:pPr algn="ctr"/>
            <a:r>
              <a:rPr lang="en-US" sz="4000" err="1"/>
              <a:t>Deze</a:t>
            </a:r>
            <a:r>
              <a:rPr lang="en-US" sz="4000"/>
              <a:t> </a:t>
            </a:r>
            <a:r>
              <a:rPr lang="en-US" sz="4000" err="1"/>
              <a:t>pictogrammen</a:t>
            </a:r>
            <a:r>
              <a:rPr lang="en-US" sz="4000"/>
              <a:t> </a:t>
            </a:r>
            <a:r>
              <a:rPr lang="en-US" sz="4000" err="1"/>
              <a:t>duiden</a:t>
            </a:r>
            <a:r>
              <a:rPr lang="en-US" sz="4000"/>
              <a:t> </a:t>
            </a:r>
            <a:r>
              <a:rPr lang="en-US" sz="4000" err="1"/>
              <a:t>mogelijke</a:t>
            </a:r>
            <a:r>
              <a:rPr lang="en-US" sz="4000"/>
              <a:t> </a:t>
            </a:r>
            <a:r>
              <a:rPr lang="en-US" sz="4000" err="1"/>
              <a:t>gevaren</a:t>
            </a:r>
            <a:r>
              <a:rPr lang="en-US" sz="4000"/>
              <a:t> </a:t>
            </a:r>
            <a:r>
              <a:rPr lang="en-US" sz="4000" err="1"/>
              <a:t>aan</a:t>
            </a:r>
            <a:endParaRPr lang="en-US" sz="4000" kern="1200">
              <a:solidFill>
                <a:schemeClr val="tx1"/>
              </a:solidFill>
              <a:latin typeface="+mj-lt"/>
              <a:ea typeface="+mj-ea"/>
              <a:cs typeface="+mj-cs"/>
            </a:endParaRPr>
          </a:p>
        </p:txBody>
      </p:sp>
      <p:graphicFrame>
        <p:nvGraphicFramePr>
          <p:cNvPr id="11" name="Tabel 11">
            <a:extLst>
              <a:ext uri="{FF2B5EF4-FFF2-40B4-BE49-F238E27FC236}">
                <a16:creationId xmlns:a16="http://schemas.microsoft.com/office/drawing/2014/main" id="{92DFA3E8-B7A9-4870-8094-D279A49083AB}"/>
              </a:ext>
            </a:extLst>
          </p:cNvPr>
          <p:cNvGraphicFramePr>
            <a:graphicFrameLocks noGrp="1"/>
          </p:cNvGraphicFramePr>
          <p:nvPr>
            <p:ph idx="1"/>
            <p:extLst>
              <p:ext uri="{D42A27DB-BD31-4B8C-83A1-F6EECF244321}">
                <p14:modId xmlns:p14="http://schemas.microsoft.com/office/powerpoint/2010/main" val="544001206"/>
              </p:ext>
            </p:extLst>
          </p:nvPr>
        </p:nvGraphicFramePr>
        <p:xfrm>
          <a:off x="1731585" y="4457518"/>
          <a:ext cx="8725779" cy="2112419"/>
        </p:xfrm>
        <a:graphic>
          <a:graphicData uri="http://schemas.openxmlformats.org/drawingml/2006/table">
            <a:tbl>
              <a:tblPr firstRow="1" bandRow="1">
                <a:tableStyleId>{D7AC3CCA-C797-4891-BE02-D94E43425B78}</a:tableStyleId>
              </a:tblPr>
              <a:tblGrid>
                <a:gridCol w="2908593">
                  <a:extLst>
                    <a:ext uri="{9D8B030D-6E8A-4147-A177-3AD203B41FA5}">
                      <a16:colId xmlns:a16="http://schemas.microsoft.com/office/drawing/2014/main" val="3889493698"/>
                    </a:ext>
                  </a:extLst>
                </a:gridCol>
                <a:gridCol w="2908593">
                  <a:extLst>
                    <a:ext uri="{9D8B030D-6E8A-4147-A177-3AD203B41FA5}">
                      <a16:colId xmlns:a16="http://schemas.microsoft.com/office/drawing/2014/main" val="1628305860"/>
                    </a:ext>
                  </a:extLst>
                </a:gridCol>
                <a:gridCol w="2908593">
                  <a:extLst>
                    <a:ext uri="{9D8B030D-6E8A-4147-A177-3AD203B41FA5}">
                      <a16:colId xmlns:a16="http://schemas.microsoft.com/office/drawing/2014/main" val="3306805101"/>
                    </a:ext>
                  </a:extLst>
                </a:gridCol>
              </a:tblGrid>
              <a:tr h="673897">
                <a:tc>
                  <a:txBody>
                    <a:bodyPr/>
                    <a:lstStyle/>
                    <a:p>
                      <a:pPr algn="ctr"/>
                      <a:r>
                        <a:rPr lang="nl-NL" b="1"/>
                        <a:t>Explosief</a:t>
                      </a:r>
                      <a:endParaRPr lang="nl-BE" b="1"/>
                    </a:p>
                  </a:txBody>
                  <a:tcPr/>
                </a:tc>
                <a:tc>
                  <a:txBody>
                    <a:bodyPr/>
                    <a:lstStyle/>
                    <a:p>
                      <a:pPr algn="ctr"/>
                      <a:r>
                        <a:rPr lang="nl-NL" b="1"/>
                        <a:t>Brandbaar</a:t>
                      </a:r>
                      <a:endParaRPr lang="nl-BE" b="1"/>
                    </a:p>
                  </a:txBody>
                  <a:tcPr/>
                </a:tc>
                <a:tc>
                  <a:txBody>
                    <a:bodyPr/>
                    <a:lstStyle/>
                    <a:p>
                      <a:pPr algn="ctr"/>
                      <a:r>
                        <a:rPr lang="nl-NL" b="1"/>
                        <a:t>Oxiderend</a:t>
                      </a:r>
                      <a:endParaRPr lang="nl-BE" b="1"/>
                    </a:p>
                  </a:txBody>
                  <a:tcPr/>
                </a:tc>
                <a:extLst>
                  <a:ext uri="{0D108BD9-81ED-4DB2-BD59-A6C34878D82A}">
                    <a16:rowId xmlns:a16="http://schemas.microsoft.com/office/drawing/2014/main" val="1345431126"/>
                  </a:ext>
                </a:extLst>
              </a:tr>
              <a:tr h="673897">
                <a:tc>
                  <a:txBody>
                    <a:bodyPr/>
                    <a:lstStyle/>
                    <a:p>
                      <a:pPr algn="ctr"/>
                      <a:r>
                        <a:rPr lang="nl-NL" b="1"/>
                        <a:t>Gas onder druk</a:t>
                      </a:r>
                      <a:endParaRPr lang="nl-BE" b="1"/>
                    </a:p>
                  </a:txBody>
                  <a:tcPr/>
                </a:tc>
                <a:tc>
                  <a:txBody>
                    <a:bodyPr/>
                    <a:lstStyle/>
                    <a:p>
                      <a:pPr algn="ctr"/>
                      <a:r>
                        <a:rPr lang="nl-NL" b="1"/>
                        <a:t>Bijtend</a:t>
                      </a:r>
                      <a:endParaRPr lang="nl-BE" b="1"/>
                    </a:p>
                  </a:txBody>
                  <a:tcPr/>
                </a:tc>
                <a:tc>
                  <a:txBody>
                    <a:bodyPr/>
                    <a:lstStyle/>
                    <a:p>
                      <a:pPr algn="ctr"/>
                      <a:r>
                        <a:rPr lang="nl-NL" b="1"/>
                        <a:t>Giftig</a:t>
                      </a:r>
                      <a:endParaRPr lang="nl-BE" b="1"/>
                    </a:p>
                  </a:txBody>
                  <a:tcPr/>
                </a:tc>
                <a:extLst>
                  <a:ext uri="{0D108BD9-81ED-4DB2-BD59-A6C34878D82A}">
                    <a16:rowId xmlns:a16="http://schemas.microsoft.com/office/drawing/2014/main" val="1916740877"/>
                  </a:ext>
                </a:extLst>
              </a:tr>
              <a:tr h="764625">
                <a:tc>
                  <a:txBody>
                    <a:bodyPr/>
                    <a:lstStyle/>
                    <a:p>
                      <a:pPr algn="ctr"/>
                      <a:r>
                        <a:rPr lang="nl-NL" b="1"/>
                        <a:t>Gevaarlijk</a:t>
                      </a:r>
                      <a:endParaRPr lang="nl-BE" b="1"/>
                    </a:p>
                  </a:txBody>
                  <a:tcPr/>
                </a:tc>
                <a:tc>
                  <a:txBody>
                    <a:bodyPr/>
                    <a:lstStyle/>
                    <a:p>
                      <a:pPr algn="ctr"/>
                      <a:r>
                        <a:rPr lang="nl-NL" b="1"/>
                        <a:t>Ernstig gevaar voor de gezondheid</a:t>
                      </a:r>
                      <a:endParaRPr lang="nl-BE" b="1"/>
                    </a:p>
                  </a:txBody>
                  <a:tcPr/>
                </a:tc>
                <a:tc>
                  <a:txBody>
                    <a:bodyPr/>
                    <a:lstStyle/>
                    <a:p>
                      <a:pPr algn="ctr"/>
                      <a:r>
                        <a:rPr lang="nl-NL" b="1"/>
                        <a:t>Gevaar voor het milieu</a:t>
                      </a:r>
                      <a:endParaRPr lang="nl-BE" b="1"/>
                    </a:p>
                  </a:txBody>
                  <a:tcPr/>
                </a:tc>
                <a:extLst>
                  <a:ext uri="{0D108BD9-81ED-4DB2-BD59-A6C34878D82A}">
                    <a16:rowId xmlns:a16="http://schemas.microsoft.com/office/drawing/2014/main" val="1290379077"/>
                  </a:ext>
                </a:extLst>
              </a:tr>
            </a:tbl>
          </a:graphicData>
        </a:graphic>
      </p:graphicFrame>
      <p:pic>
        <p:nvPicPr>
          <p:cNvPr id="10" name="Afbeelding 9"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72" y="55778"/>
            <a:ext cx="5184201" cy="3233536"/>
          </a:xfrm>
          <a:prstGeom prst="rect">
            <a:avLst/>
          </a:prstGeom>
        </p:spPr>
      </p:pic>
    </p:spTree>
    <p:extLst>
      <p:ext uri="{BB962C8B-B14F-4D97-AF65-F5344CB8AC3E}">
        <p14:creationId xmlns:p14="http://schemas.microsoft.com/office/powerpoint/2010/main" val="28859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err="1"/>
              <a:t>Elektriciteit</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sp>
        <p:nvSpPr>
          <p:cNvPr id="4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9"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sp>
        <p:nvSpPr>
          <p:cNvPr id="50"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Gevaren</a:t>
            </a:r>
            <a:r>
              <a:rPr lang="en-US" sz="5200">
                <a:solidFill>
                  <a:srgbClr val="FFFFFF"/>
                </a:solidFill>
              </a:rPr>
              <a:t> in </a:t>
            </a:r>
            <a:r>
              <a:rPr lang="en-US" sz="5200" err="1">
                <a:solidFill>
                  <a:srgbClr val="FFFFFF"/>
                </a:solidFill>
              </a:rPr>
              <a:t>jouw</a:t>
            </a:r>
            <a:r>
              <a:rPr lang="en-US" sz="5200">
                <a:solidFill>
                  <a:srgbClr val="FFFFFF"/>
                </a:solidFill>
              </a:rPr>
              <a:t> </a:t>
            </a:r>
            <a:r>
              <a:rPr lang="en-US" sz="5200" err="1">
                <a:solidFill>
                  <a:srgbClr val="FFFFFF"/>
                </a:solidFill>
              </a:rPr>
              <a:t>lokaal</a:t>
            </a:r>
            <a:r>
              <a:rPr lang="en-US" sz="5200">
                <a:solidFill>
                  <a:srgbClr val="FFFFFF"/>
                </a:solidFill>
              </a:rPr>
              <a:t>/</a:t>
            </a:r>
            <a:r>
              <a:rPr lang="en-US" sz="5200" err="1">
                <a:solidFill>
                  <a:srgbClr val="FFFFFF"/>
                </a:solidFill>
              </a:rPr>
              <a:t>gebouw</a:t>
            </a:r>
            <a:endParaRPr lang="en-US" sz="5200">
              <a:solidFill>
                <a:srgbClr val="FFFFFF"/>
              </a:solidFill>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deze</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filmpjes</a:t>
            </a:r>
            <a:r>
              <a:rPr lang="en-US" sz="3200" kern="1200">
                <a:solidFill>
                  <a:schemeClr val="bg1"/>
                </a:solidFill>
                <a:latin typeface="+mj-lt"/>
                <a:ea typeface="+mj-ea"/>
                <a:cs typeface="+mj-cs"/>
              </a:rPr>
              <a:t>?</a:t>
            </a:r>
          </a:p>
        </p:txBody>
      </p:sp>
      <p:pic>
        <p:nvPicPr>
          <p:cNvPr id="2" name="Onlinemedia 1" title="Brand/explosie bij opladen elektrische step">
            <a:hlinkClick r:id="" action="ppaction://media"/>
            <a:extLst>
              <a:ext uri="{FF2B5EF4-FFF2-40B4-BE49-F238E27FC236}">
                <a16:creationId xmlns:a16="http://schemas.microsoft.com/office/drawing/2014/main" id="{8C912D65-AAB3-40B8-9120-F9F392582745}"/>
              </a:ext>
            </a:extLst>
          </p:cNvPr>
          <p:cNvPicPr>
            <a:picLocks noRot="1" noChangeAspect="1"/>
          </p:cNvPicPr>
          <p:nvPr>
            <a:videoFile r:link="rId1"/>
          </p:nvPr>
        </p:nvPicPr>
        <p:blipFill>
          <a:blip r:embed="rId5"/>
          <a:stretch>
            <a:fillRect/>
          </a:stretch>
        </p:blipFill>
        <p:spPr>
          <a:xfrm>
            <a:off x="690729" y="1990725"/>
            <a:ext cx="5362409" cy="4021807"/>
          </a:xfrm>
          <a:prstGeom prst="rect">
            <a:avLst/>
          </a:prstGeom>
        </p:spPr>
      </p:pic>
      <p:pic>
        <p:nvPicPr>
          <p:cNvPr id="3" name="Onlinemedia 2" title="Watch the EXPLOSIVE moment a phone battery is stabbed with a kitchen knife">
            <a:hlinkClick r:id="" action="ppaction://media"/>
            <a:extLst>
              <a:ext uri="{FF2B5EF4-FFF2-40B4-BE49-F238E27FC236}">
                <a16:creationId xmlns:a16="http://schemas.microsoft.com/office/drawing/2014/main" id="{0CA3A4E7-D855-45E7-A3FC-E542A89D9A36}"/>
              </a:ext>
            </a:extLst>
          </p:cNvPr>
          <p:cNvPicPr>
            <a:picLocks noRot="1" noChangeAspect="1"/>
          </p:cNvPicPr>
          <p:nvPr>
            <a:videoFile r:link="rId2"/>
          </p:nvPr>
        </p:nvPicPr>
        <p:blipFill>
          <a:blip r:embed="rId6"/>
          <a:stretch>
            <a:fillRect/>
          </a:stretch>
        </p:blipFill>
        <p:spPr>
          <a:xfrm>
            <a:off x="6138864" y="1990725"/>
            <a:ext cx="5693745" cy="4021807"/>
          </a:xfrm>
          <a:prstGeom prst="rect">
            <a:avLst/>
          </a:prstGeom>
        </p:spPr>
      </p:pic>
    </p:spTree>
    <p:extLst>
      <p:ext uri="{BB962C8B-B14F-4D97-AF65-F5344CB8AC3E}">
        <p14:creationId xmlns:p14="http://schemas.microsoft.com/office/powerpoint/2010/main" val="139135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Batterijen</a:t>
            </a:r>
            <a:endParaRPr lang="en-US" sz="3000" kern="120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a:solidFill>
                  <a:schemeClr val="bg1"/>
                </a:solidFill>
              </a:rPr>
              <a:t>Komen voor in… smartphone, elektrische step, fietsen… </a:t>
            </a:r>
          </a:p>
          <a:p>
            <a:pPr indent="-228600">
              <a:buFont typeface="Arial" panose="020B0604020202020204" pitchFamily="34" charset="0"/>
              <a:buChar char="•"/>
            </a:pPr>
            <a:r>
              <a:rPr lang="nl-NL" sz="2000">
                <a:solidFill>
                  <a:schemeClr val="bg1"/>
                </a:solidFill>
              </a:rPr>
              <a:t>Kan gevaarlijk zijn (vooral als ze beschadigd zijn) </a:t>
            </a:r>
          </a:p>
          <a:p>
            <a:pPr indent="-228600">
              <a:buFont typeface="Arial" panose="020B0604020202020204" pitchFamily="34" charset="0"/>
              <a:buChar char="•"/>
            </a:pPr>
            <a:r>
              <a:rPr lang="nl-NL" sz="2000">
                <a:solidFill>
                  <a:schemeClr val="bg1"/>
                </a:solidFill>
              </a:rPr>
              <a:t>Laad batterijen op in de buurt van een rookmelder </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18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Batterijen</a:t>
            </a:r>
            <a:endParaRPr lang="en-US" sz="3000" kern="120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a:solidFill>
                  <a:schemeClr val="bg1"/>
                </a:solidFill>
              </a:rPr>
              <a:t>Hebben jullie ook voorwerpen met batterijen in jullie lokaal? </a:t>
            </a:r>
          </a:p>
          <a:p>
            <a:pPr indent="-228600">
              <a:buFont typeface="Arial" panose="020B0604020202020204" pitchFamily="34" charset="0"/>
              <a:buChar char="•"/>
            </a:pPr>
            <a:r>
              <a:rPr lang="nl-NL" sz="2000">
                <a:solidFill>
                  <a:schemeClr val="bg1"/>
                </a:solidFill>
              </a:rPr>
              <a:t>Waar worden (oude) batterijen bewaard?</a:t>
            </a:r>
          </a:p>
          <a:p>
            <a:pPr indent="-228600">
              <a:buFont typeface="Arial" panose="020B0604020202020204" pitchFamily="34" charset="0"/>
              <a:buChar char="•"/>
            </a:pPr>
            <a:r>
              <a:rPr lang="nl-NL" sz="2000">
                <a:solidFill>
                  <a:schemeClr val="bg1"/>
                </a:solidFill>
              </a:rPr>
              <a:t>Waar zou je idealiter batterijen bewaren?</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60605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5617A-58CF-4EDB-B609-6FBAC30FE8A6}"/>
              </a:ext>
            </a:extLst>
          </p:cNvPr>
          <p:cNvSpPr>
            <a:spLocks noGrp="1"/>
          </p:cNvSpPr>
          <p:nvPr>
            <p:ph type="title"/>
          </p:nvPr>
        </p:nvSpPr>
        <p:spPr>
          <a:xfrm>
            <a:off x="-2514600" y="6987654"/>
            <a:ext cx="4391024" cy="1173700"/>
          </a:xfrm>
        </p:spPr>
        <p:txBody>
          <a:bodyPr vert="horz" lIns="91440" tIns="45720" rIns="91440" bIns="45720" rtlCol="0" anchor="t">
            <a:normAutofit/>
          </a:bodyPr>
          <a:lstStyle/>
          <a:p>
            <a:endParaRPr lang="en-US" sz="4000" kern="1200">
              <a:solidFill>
                <a:schemeClr val="tx2"/>
              </a:solidFill>
              <a:latin typeface="+mj-lt"/>
              <a:ea typeface="+mj-ea"/>
              <a:cs typeface="+mj-cs"/>
            </a:endParaRPr>
          </a:p>
        </p:txBody>
      </p:sp>
      <p:pic>
        <p:nvPicPr>
          <p:cNvPr id="2050" name="Picture 2" descr="Jeugdwerkregels | De Ambrassade">
            <a:extLst>
              <a:ext uri="{FF2B5EF4-FFF2-40B4-BE49-F238E27FC236}">
                <a16:creationId xmlns:a16="http://schemas.microsoft.com/office/drawing/2014/main" id="{6E545652-E8DC-4AAB-B979-99C6B59EB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881" y="4186912"/>
            <a:ext cx="4391024" cy="28206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smien Schutz">
            <a:extLst>
              <a:ext uri="{FF2B5EF4-FFF2-40B4-BE49-F238E27FC236}">
                <a16:creationId xmlns:a16="http://schemas.microsoft.com/office/drawing/2014/main" id="{D038287C-4062-4EC0-AD6C-5812CA453E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64" r="-2" b="17462"/>
          <a:stretch/>
        </p:blipFill>
        <p:spPr bwMode="auto">
          <a:xfrm>
            <a:off x="874238" y="1387959"/>
            <a:ext cx="3043713" cy="2970979"/>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ina  Schuermans">
            <a:extLst>
              <a:ext uri="{FF2B5EF4-FFF2-40B4-BE49-F238E27FC236}">
                <a16:creationId xmlns:a16="http://schemas.microsoft.com/office/drawing/2014/main" id="{C1302AA6-6879-43C8-8A9F-3C36AE4125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37" b="27836"/>
          <a:stretch/>
        </p:blipFill>
        <p:spPr bwMode="auto">
          <a:xfrm>
            <a:off x="4312126" y="779268"/>
            <a:ext cx="3492689" cy="3579670"/>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An  Van Lancker">
            <a:extLst>
              <a:ext uri="{FF2B5EF4-FFF2-40B4-BE49-F238E27FC236}">
                <a16:creationId xmlns:a16="http://schemas.microsoft.com/office/drawing/2014/main" id="{4721FD20-20C4-4E21-A184-4FF9A39010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934" r="2" b="23269"/>
          <a:stretch/>
        </p:blipFill>
        <p:spPr bwMode="auto">
          <a:xfrm>
            <a:off x="8396216" y="737979"/>
            <a:ext cx="3613814" cy="362095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F0E4D79B-9DC6-44E5-A0F4-BF5D252FAAAB}"/>
              </a:ext>
            </a:extLst>
          </p:cNvPr>
          <p:cNvSpPr>
            <a:spLocks noGrp="1"/>
          </p:cNvSpPr>
          <p:nvPr>
            <p:ph idx="1"/>
          </p:nvPr>
        </p:nvSpPr>
        <p:spPr>
          <a:xfrm>
            <a:off x="5664201" y="4766267"/>
            <a:ext cx="5692774" cy="1077411"/>
          </a:xfrm>
        </p:spPr>
        <p:txBody>
          <a:bodyPr vert="horz" lIns="91440" tIns="45720" rIns="91440" bIns="45720" rtlCol="0">
            <a:normAutofit/>
          </a:bodyPr>
          <a:lstStyle/>
          <a:p>
            <a:pPr marL="219075" indent="-228600">
              <a:buFont typeface="Arial" panose="020B0604020202020204" pitchFamily="34" charset="0"/>
              <a:buChar char="•"/>
            </a:pPr>
            <a:r>
              <a:rPr lang="en-US" sz="2200">
                <a:solidFill>
                  <a:schemeClr val="bg1">
                    <a:alpha val="80000"/>
                  </a:schemeClr>
                </a:solidFill>
              </a:rPr>
              <a:t>Jasmien, Tina en An </a:t>
            </a:r>
          </a:p>
          <a:p>
            <a:pPr marL="0" indent="0">
              <a:buNone/>
            </a:pPr>
            <a:r>
              <a:rPr lang="en-US" sz="2200">
                <a:solidFill>
                  <a:schemeClr val="tx2">
                    <a:alpha val="80000"/>
                  </a:schemeClr>
                </a:solidFill>
              </a:rPr>
              <a:t>Team </a:t>
            </a:r>
            <a:r>
              <a:rPr lang="en-US" sz="2200" err="1">
                <a:solidFill>
                  <a:schemeClr val="tx2">
                    <a:alpha val="80000"/>
                  </a:schemeClr>
                </a:solidFill>
              </a:rPr>
              <a:t>jeugdwerkondersteuning</a:t>
            </a:r>
            <a:r>
              <a:rPr lang="en-US" sz="2200">
                <a:solidFill>
                  <a:schemeClr val="tx2">
                    <a:alpha val="80000"/>
                  </a:schemeClr>
                </a:solidFill>
              </a:rPr>
              <a:t> </a:t>
            </a:r>
          </a:p>
          <a:p>
            <a:pPr marL="131762" lvl="1" indent="-228600">
              <a:buFont typeface="Arial" panose="020B0604020202020204" pitchFamily="34" charset="0"/>
              <a:buChar char="•"/>
            </a:pPr>
            <a:endParaRPr lang="en-US" sz="2200">
              <a:solidFill>
                <a:schemeClr val="bg1">
                  <a:alpha val="80000"/>
                </a:schemeClr>
              </a:solidFill>
            </a:endParaRPr>
          </a:p>
        </p:txBody>
      </p:sp>
    </p:spTree>
    <p:extLst>
      <p:ext uri="{BB962C8B-B14F-4D97-AF65-F5344CB8AC3E}">
        <p14:creationId xmlns:p14="http://schemas.microsoft.com/office/powerpoint/2010/main" val="52735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kaarten</a:t>
            </a:r>
            <a:r>
              <a:rPr lang="en-US" sz="3200" kern="1200">
                <a:solidFill>
                  <a:schemeClr val="bg1"/>
                </a:solidFill>
                <a:latin typeface="+mj-lt"/>
                <a:ea typeface="+mj-ea"/>
                <a:cs typeface="+mj-cs"/>
              </a:rPr>
              <a:t> we </a:t>
            </a:r>
            <a:r>
              <a:rPr lang="en-US" sz="3200" kern="1200" err="1">
                <a:solidFill>
                  <a:schemeClr val="bg1"/>
                </a:solidFill>
                <a:latin typeface="+mj-lt"/>
                <a:ea typeface="+mj-ea"/>
                <a:cs typeface="+mj-cs"/>
              </a:rPr>
              <a:t>aan</a:t>
            </a:r>
            <a:r>
              <a:rPr lang="en-US" sz="3200" kern="1200">
                <a:solidFill>
                  <a:schemeClr val="bg1"/>
                </a:solidFill>
                <a:latin typeface="+mj-lt"/>
                <a:ea typeface="+mj-ea"/>
                <a:cs typeface="+mj-cs"/>
              </a:rPr>
              <a:t>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en op de </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a:t>
            </a:r>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1514201"/>
            <a:ext cx="5033743" cy="5033743"/>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8284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Afval</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orde</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netheid</a:t>
            </a:r>
            <a:r>
              <a:rPr lang="en-US" sz="3000" kern="120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Rondslingerend</a:t>
            </a:r>
            <a:r>
              <a:rPr lang="en-US" sz="2000">
                <a:solidFill>
                  <a:schemeClr val="bg1"/>
                </a:solidFill>
              </a:rPr>
              <a:t> </a:t>
            </a:r>
            <a:r>
              <a:rPr lang="en-US" sz="2000" err="1">
                <a:solidFill>
                  <a:schemeClr val="bg1"/>
                </a:solidFill>
              </a:rPr>
              <a:t>materiaal</a:t>
            </a:r>
            <a:r>
              <a:rPr lang="en-US" sz="2000">
                <a:solidFill>
                  <a:schemeClr val="bg1"/>
                </a:solidFill>
              </a:rPr>
              <a:t>,</a:t>
            </a:r>
          </a:p>
          <a:p>
            <a:pPr indent="-228600">
              <a:buFont typeface="Arial" panose="020B0604020202020204" pitchFamily="34" charset="0"/>
              <a:buChar char="•"/>
            </a:pPr>
            <a:r>
              <a:rPr lang="en-US" sz="2000" err="1">
                <a:solidFill>
                  <a:schemeClr val="bg1"/>
                </a:solidFill>
              </a:rPr>
              <a:t>Materiaal</a:t>
            </a:r>
            <a:r>
              <a:rPr lang="en-US" sz="2000">
                <a:solidFill>
                  <a:schemeClr val="bg1"/>
                </a:solidFill>
              </a:rPr>
              <a:t> </a:t>
            </a:r>
            <a:r>
              <a:rPr lang="en-US" sz="2000" err="1">
                <a:solidFill>
                  <a:schemeClr val="bg1"/>
                </a:solidFill>
              </a:rPr>
              <a:t>dat</a:t>
            </a:r>
            <a:r>
              <a:rPr lang="en-US" sz="2000">
                <a:solidFill>
                  <a:schemeClr val="bg1"/>
                </a:solidFill>
              </a:rPr>
              <a:t> </a:t>
            </a:r>
            <a:r>
              <a:rPr lang="en-US" sz="2000" err="1">
                <a:solidFill>
                  <a:schemeClr val="bg1"/>
                </a:solidFill>
              </a:rPr>
              <a:t>niet</a:t>
            </a:r>
            <a:r>
              <a:rPr lang="en-US" sz="2000">
                <a:solidFill>
                  <a:schemeClr val="bg1"/>
                </a:solidFill>
              </a:rPr>
              <a:t> </a:t>
            </a:r>
            <a:r>
              <a:rPr lang="en-US" sz="2000" err="1">
                <a:solidFill>
                  <a:schemeClr val="bg1"/>
                </a:solidFill>
              </a:rPr>
              <a:t>bij</a:t>
            </a:r>
            <a:r>
              <a:rPr lang="en-US" sz="2000">
                <a:solidFill>
                  <a:schemeClr val="bg1"/>
                </a:solidFill>
              </a:rPr>
              <a:t> </a:t>
            </a:r>
            <a:r>
              <a:rPr lang="en-US" sz="2000" err="1">
                <a:solidFill>
                  <a:schemeClr val="bg1"/>
                </a:solidFill>
              </a:rPr>
              <a:t>elkaar</a:t>
            </a:r>
            <a:r>
              <a:rPr lang="en-US" sz="2000">
                <a:solidFill>
                  <a:schemeClr val="bg1"/>
                </a:solidFill>
              </a:rPr>
              <a:t> in de </a:t>
            </a:r>
            <a:r>
              <a:rPr lang="en-US" sz="2000" err="1">
                <a:solidFill>
                  <a:schemeClr val="bg1"/>
                </a:solidFill>
              </a:rPr>
              <a:t>buurt</a:t>
            </a:r>
            <a:r>
              <a:rPr lang="en-US" sz="2000">
                <a:solidFill>
                  <a:schemeClr val="bg1"/>
                </a:solidFill>
              </a:rPr>
              <a:t> </a:t>
            </a:r>
            <a:r>
              <a:rPr lang="en-US" sz="2000" err="1">
                <a:solidFill>
                  <a:schemeClr val="bg1"/>
                </a:solidFill>
              </a:rPr>
              <a:t>moet</a:t>
            </a:r>
            <a:r>
              <a:rPr lang="en-US" sz="2000">
                <a:solidFill>
                  <a:schemeClr val="bg1"/>
                </a:solidFill>
              </a:rPr>
              <a:t> </a:t>
            </a:r>
            <a:r>
              <a:rPr lang="en-US" sz="2000" err="1">
                <a:solidFill>
                  <a:schemeClr val="bg1"/>
                </a:solidFill>
              </a:rPr>
              <a:t>liggen</a:t>
            </a:r>
            <a:endParaRPr lang="en-US" sz="2000">
              <a:solidFill>
                <a:schemeClr val="bg1"/>
              </a:solidFill>
            </a:endParaRPr>
          </a:p>
          <a:p>
            <a:pPr indent="-228600">
              <a:buFont typeface="Arial" panose="020B0604020202020204" pitchFamily="34" charset="0"/>
              <a:buChar char="•"/>
            </a:pPr>
            <a:r>
              <a:rPr lang="en-US" sz="2000" err="1">
                <a:solidFill>
                  <a:schemeClr val="bg1"/>
                </a:solidFill>
              </a:rPr>
              <a:t>Niet</a:t>
            </a:r>
            <a:r>
              <a:rPr lang="en-US" sz="2000">
                <a:solidFill>
                  <a:schemeClr val="bg1"/>
                </a:solidFill>
              </a:rPr>
              <a:t> </a:t>
            </a:r>
            <a:r>
              <a:rPr lang="en-US" sz="2000" err="1">
                <a:solidFill>
                  <a:schemeClr val="bg1"/>
                </a:solidFill>
              </a:rPr>
              <a:t>enkel</a:t>
            </a:r>
            <a:r>
              <a:rPr lang="en-US" sz="2000">
                <a:solidFill>
                  <a:schemeClr val="bg1"/>
                </a:solidFill>
              </a:rPr>
              <a:t> </a:t>
            </a:r>
            <a:r>
              <a:rPr lang="en-US" sz="2000" err="1">
                <a:solidFill>
                  <a:schemeClr val="bg1"/>
                </a:solidFill>
              </a:rPr>
              <a:t>brandbaar</a:t>
            </a:r>
            <a:r>
              <a:rPr lang="en-US" sz="2000">
                <a:solidFill>
                  <a:schemeClr val="bg1"/>
                </a:solidFill>
              </a:rPr>
              <a:t> maar </a:t>
            </a:r>
            <a:r>
              <a:rPr lang="en-US" sz="2000" err="1">
                <a:solidFill>
                  <a:schemeClr val="bg1"/>
                </a:solidFill>
              </a:rPr>
              <a:t>ook</a:t>
            </a:r>
            <a:r>
              <a:rPr lang="en-US" sz="2000">
                <a:solidFill>
                  <a:schemeClr val="bg1"/>
                </a:solidFill>
              </a:rPr>
              <a:t> ‘hinder’ </a:t>
            </a:r>
            <a:r>
              <a:rPr lang="en-US" sz="2000" err="1">
                <a:solidFill>
                  <a:schemeClr val="bg1"/>
                </a:solidFill>
              </a:rPr>
              <a:t>bij</a:t>
            </a:r>
            <a:r>
              <a:rPr lang="en-US" sz="2000">
                <a:solidFill>
                  <a:schemeClr val="bg1"/>
                </a:solidFill>
              </a:rPr>
              <a:t> </a:t>
            </a:r>
            <a:r>
              <a:rPr lang="en-US" sz="2000" err="1">
                <a:solidFill>
                  <a:schemeClr val="bg1"/>
                </a:solidFill>
              </a:rPr>
              <a:t>verlaten</a:t>
            </a:r>
            <a:r>
              <a:rPr lang="en-US" sz="2000">
                <a:solidFill>
                  <a:schemeClr val="bg1"/>
                </a:solidFill>
              </a:rPr>
              <a:t> van </a:t>
            </a:r>
            <a:r>
              <a:rPr lang="en-US" sz="2000" err="1">
                <a:solidFill>
                  <a:schemeClr val="bg1"/>
                </a:solidFill>
              </a:rPr>
              <a:t>gebouw</a:t>
            </a:r>
            <a:r>
              <a:rPr lang="en-US" sz="2000">
                <a:solidFill>
                  <a:schemeClr val="bg1"/>
                </a:solidFill>
              </a:rPr>
              <a:t> </a:t>
            </a:r>
          </a:p>
        </p:txBody>
      </p:sp>
    </p:spTree>
    <p:extLst>
      <p:ext uri="{BB962C8B-B14F-4D97-AF65-F5344CB8AC3E}">
        <p14:creationId xmlns:p14="http://schemas.microsoft.com/office/powerpoint/2010/main" val="29528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Afval</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orde</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netheid</a:t>
            </a:r>
            <a:r>
              <a:rPr lang="en-US" sz="3000" kern="120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Hebben</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soms</a:t>
            </a:r>
            <a:r>
              <a:rPr lang="en-US" sz="2000">
                <a:solidFill>
                  <a:schemeClr val="bg1"/>
                </a:solidFill>
              </a:rPr>
              <a:t> </a:t>
            </a:r>
            <a:r>
              <a:rPr lang="en-US" sz="2000" err="1">
                <a:solidFill>
                  <a:schemeClr val="bg1"/>
                </a:solidFill>
              </a:rPr>
              <a:t>ook</a:t>
            </a:r>
            <a:r>
              <a:rPr lang="en-US" sz="2000">
                <a:solidFill>
                  <a:schemeClr val="bg1"/>
                </a:solidFill>
              </a:rPr>
              <a:t> </a:t>
            </a:r>
            <a:r>
              <a:rPr lang="en-US" sz="2000" err="1">
                <a:solidFill>
                  <a:schemeClr val="bg1"/>
                </a:solidFill>
              </a:rPr>
              <a:t>rondslingerend</a:t>
            </a:r>
            <a:r>
              <a:rPr lang="en-US" sz="2000">
                <a:solidFill>
                  <a:schemeClr val="bg1"/>
                </a:solidFill>
              </a:rPr>
              <a:t> material?</a:t>
            </a:r>
          </a:p>
          <a:p>
            <a:pPr indent="-228600">
              <a:buFont typeface="Arial" panose="020B0604020202020204" pitchFamily="34" charset="0"/>
              <a:buChar char="•"/>
            </a:pPr>
            <a:r>
              <a:rPr lang="en-US" sz="2000" err="1">
                <a:solidFill>
                  <a:schemeClr val="bg1"/>
                </a:solidFill>
              </a:rPr>
              <a:t>Staat</a:t>
            </a:r>
            <a:r>
              <a:rPr lang="en-US" sz="2000">
                <a:solidFill>
                  <a:schemeClr val="bg1"/>
                </a:solidFill>
              </a:rPr>
              <a:t> er </a:t>
            </a:r>
            <a:r>
              <a:rPr lang="en-US" sz="2000" err="1">
                <a:solidFill>
                  <a:schemeClr val="bg1"/>
                </a:solidFill>
              </a:rPr>
              <a:t>soms</a:t>
            </a:r>
            <a:r>
              <a:rPr lang="en-US" sz="2000">
                <a:solidFill>
                  <a:schemeClr val="bg1"/>
                </a:solidFill>
              </a:rPr>
              <a:t> </a:t>
            </a:r>
            <a:r>
              <a:rPr lang="en-US" sz="2000" err="1">
                <a:solidFill>
                  <a:schemeClr val="bg1"/>
                </a:solidFill>
              </a:rPr>
              <a:t>iets</a:t>
            </a:r>
            <a:r>
              <a:rPr lang="en-US" sz="2000">
                <a:solidFill>
                  <a:schemeClr val="bg1"/>
                </a:solidFill>
              </a:rPr>
              <a:t> </a:t>
            </a:r>
            <a:r>
              <a:rPr lang="en-US" sz="2000" err="1">
                <a:solidFill>
                  <a:schemeClr val="bg1"/>
                </a:solidFill>
              </a:rPr>
              <a:t>voor</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versperd</a:t>
            </a:r>
            <a:r>
              <a:rPr lang="en-US" sz="2000">
                <a:solidFill>
                  <a:schemeClr val="bg1"/>
                </a:solidFill>
              </a:rPr>
              <a:t> </a:t>
            </a:r>
            <a:r>
              <a:rPr lang="en-US" sz="2000" err="1">
                <a:solidFill>
                  <a:schemeClr val="bg1"/>
                </a:solidFill>
              </a:rPr>
              <a:t>voor</a:t>
            </a:r>
            <a:r>
              <a:rPr lang="en-US" sz="2000">
                <a:solidFill>
                  <a:schemeClr val="bg1"/>
                </a:solidFill>
              </a:rPr>
              <a:t> de </a:t>
            </a:r>
            <a:r>
              <a:rPr lang="en-US" sz="2000" err="1">
                <a:solidFill>
                  <a:schemeClr val="bg1"/>
                </a:solidFill>
              </a:rPr>
              <a:t>nooduitgang</a:t>
            </a:r>
            <a:r>
              <a:rPr lang="en-US" sz="2000">
                <a:solidFill>
                  <a:schemeClr val="bg1"/>
                </a:solidFill>
              </a:rPr>
              <a:t>?</a:t>
            </a:r>
          </a:p>
          <a:p>
            <a:pPr indent="-228600">
              <a:buFont typeface="Arial" panose="020B0604020202020204" pitchFamily="34" charset="0"/>
              <a:buChar char="•"/>
            </a:pPr>
            <a:r>
              <a:rPr lang="en-US" sz="2000">
                <a:solidFill>
                  <a:schemeClr val="bg1"/>
                </a:solidFill>
              </a:rPr>
              <a:t>Wat </a:t>
            </a:r>
            <a:r>
              <a:rPr lang="en-US" sz="2000" err="1">
                <a:solidFill>
                  <a:schemeClr val="bg1"/>
                </a:solidFill>
              </a:rPr>
              <a:t>zou</a:t>
            </a:r>
            <a:r>
              <a:rPr lang="en-US" sz="2000">
                <a:solidFill>
                  <a:schemeClr val="bg1"/>
                </a:solidFill>
              </a:rPr>
              <a:t> je </a:t>
            </a:r>
            <a:r>
              <a:rPr lang="en-US" sz="2000" err="1">
                <a:solidFill>
                  <a:schemeClr val="bg1"/>
                </a:solidFill>
              </a:rPr>
              <a:t>doen</a:t>
            </a:r>
            <a:r>
              <a:rPr lang="en-US" sz="2000">
                <a:solidFill>
                  <a:schemeClr val="bg1"/>
                </a:solidFill>
              </a:rPr>
              <a:t> om </a:t>
            </a:r>
            <a:r>
              <a:rPr lang="en-US" sz="2000" err="1">
                <a:solidFill>
                  <a:schemeClr val="bg1"/>
                </a:solidFill>
              </a:rPr>
              <a:t>deze</a:t>
            </a:r>
            <a:r>
              <a:rPr lang="en-US" sz="2000">
                <a:solidFill>
                  <a:schemeClr val="bg1"/>
                </a:solidFill>
              </a:rPr>
              <a:t> </a:t>
            </a:r>
            <a:r>
              <a:rPr lang="en-US" sz="2000" err="1">
                <a:solidFill>
                  <a:schemeClr val="bg1"/>
                </a:solidFill>
              </a:rPr>
              <a:t>situatie</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voorkomen</a:t>
            </a:r>
            <a:r>
              <a:rPr lang="en-US" sz="2000">
                <a:solidFill>
                  <a:schemeClr val="bg1"/>
                </a:solidFill>
              </a:rPr>
              <a:t>?</a:t>
            </a:r>
          </a:p>
        </p:txBody>
      </p:sp>
      <p:pic>
        <p:nvPicPr>
          <p:cNvPr id="10" name="Graphic 9" descr="Badge vraagteken silhouet">
            <a:extLst>
              <a:ext uri="{FF2B5EF4-FFF2-40B4-BE49-F238E27FC236}">
                <a16:creationId xmlns:a16="http://schemas.microsoft.com/office/drawing/2014/main" id="{51E90629-E385-48E8-A561-4198CBC6B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659353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en op de </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 </a:t>
            </a:r>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mc:Choice xmlns:p14="http://schemas.microsoft.com/office/powerpoint/2010/main" Requires="p14">
      <p:transition spd="slow" p14:dur="2000" advTm="17200"/>
    </mc:Choice>
    <mc:Fallback>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757209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deze</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filmpjes</a:t>
            </a:r>
            <a:r>
              <a:rPr lang="en-US" sz="3200" kern="1200">
                <a:solidFill>
                  <a:schemeClr val="bg1"/>
                </a:solidFill>
                <a:latin typeface="+mj-lt"/>
                <a:ea typeface="+mj-ea"/>
                <a:cs typeface="+mj-cs"/>
              </a:rPr>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8121432" y="1684930"/>
            <a:ext cx="2933255" cy="4562924"/>
          </a:xfrm>
          <a:prstGeom prst="rect">
            <a:avLst/>
          </a:prstGeom>
        </p:spPr>
      </p:pic>
      <p:pic>
        <p:nvPicPr>
          <p:cNvPr id="6" name="Onlinemedia 5" title="Waarom waxinelichtjes niet onderschat moeten worden">
            <a:hlinkClick r:id="" action="ppaction://media"/>
            <a:extLst>
              <a:ext uri="{FF2B5EF4-FFF2-40B4-BE49-F238E27FC236}">
                <a16:creationId xmlns:a16="http://schemas.microsoft.com/office/drawing/2014/main" id="{E842231F-DD99-4637-BF0A-E67108BEBC38}"/>
              </a:ext>
            </a:extLst>
          </p:cNvPr>
          <p:cNvPicPr>
            <a:picLocks noRot="1" noChangeAspect="1"/>
          </p:cNvPicPr>
          <p:nvPr>
            <a:videoFile r:link="rId3"/>
          </p:nvPr>
        </p:nvPicPr>
        <p:blipFill>
          <a:blip r:embed="rId7"/>
          <a:stretch>
            <a:fillRect/>
          </a:stretch>
        </p:blipFill>
        <p:spPr>
          <a:xfrm>
            <a:off x="838200" y="1684930"/>
            <a:ext cx="6395113" cy="4796335"/>
          </a:xfrm>
          <a:prstGeom prst="rect">
            <a:avLst/>
          </a:prstGeom>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Kaarsen</a:t>
            </a:r>
            <a:r>
              <a:rPr lang="en-US" sz="3000" kern="1200">
                <a:solidFill>
                  <a:schemeClr val="bg1"/>
                </a:solidFill>
                <a:latin typeface="+mj-lt"/>
                <a:ea typeface="+mj-ea"/>
                <a:cs typeface="+mj-cs"/>
              </a:rPr>
              <a:t>, </a:t>
            </a:r>
            <a:r>
              <a:rPr lang="en-US" sz="3000" kern="1200" err="1">
                <a:solidFill>
                  <a:schemeClr val="bg1"/>
                </a:solidFill>
                <a:latin typeface="+mj-lt"/>
                <a:ea typeface="+mj-ea"/>
                <a:cs typeface="+mj-cs"/>
              </a:rPr>
              <a:t>fakkels</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theelichtjes</a:t>
            </a:r>
            <a:r>
              <a:rPr lang="en-US" sz="3000" kern="120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200">
                <a:solidFill>
                  <a:schemeClr val="bg1"/>
                </a:solidFill>
              </a:rPr>
              <a:t>Laat nooit onbewaakt achter</a:t>
            </a:r>
          </a:p>
          <a:p>
            <a:pPr indent="-228600">
              <a:buFont typeface="Arial" panose="020B0604020202020204" pitchFamily="34" charset="0"/>
              <a:buChar char="•"/>
            </a:pPr>
            <a:r>
              <a:rPr lang="nl-NL" sz="2200">
                <a:solidFill>
                  <a:schemeClr val="bg1"/>
                </a:solidFill>
              </a:rPr>
              <a:t>Let op met grote hoeveelheden kaarsen/vlammen</a:t>
            </a:r>
          </a:p>
          <a:p>
            <a:pPr marL="0" indent="-228600">
              <a:buFont typeface="Arial" panose="020B0604020202020204" pitchFamily="34" charset="0"/>
              <a:buChar char="•"/>
            </a:pPr>
            <a:endParaRPr lang="en-US" sz="2200">
              <a:solidFill>
                <a:schemeClr val="bg1"/>
              </a:solidFill>
            </a:endParaRP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Kaarsen</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fakkels</a:t>
            </a:r>
            <a:r>
              <a:rPr lang="en-US" sz="3000" kern="1200">
                <a:solidFill>
                  <a:schemeClr val="bg1"/>
                </a:solidFill>
                <a:latin typeface="+mj-lt"/>
                <a:ea typeface="+mj-ea"/>
                <a:cs typeface="+mj-cs"/>
              </a:rPr>
              <a:t> en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theelichtjes</a:t>
            </a:r>
            <a:r>
              <a:rPr lang="en-US" sz="3000" kern="120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nl-NL" sz="2200">
                <a:solidFill>
                  <a:schemeClr val="bg1"/>
                </a:solidFill>
              </a:rPr>
              <a:t>Gebruiken jullie kaarsen in je jeugdlokaal?</a:t>
            </a:r>
          </a:p>
          <a:p>
            <a:pPr indent="-228600">
              <a:buFont typeface="Arial" panose="020B0604020202020204" pitchFamily="34" charset="0"/>
              <a:buChar char="•"/>
            </a:pPr>
            <a:r>
              <a:rPr lang="nl-NL" sz="2200">
                <a:solidFill>
                  <a:schemeClr val="bg1"/>
                </a:solidFill>
              </a:rPr>
              <a:t>Wanneer kaarsen aan zijn, zijn ze beschermd op een schaaltje of in een potje of eerder los?</a:t>
            </a:r>
          </a:p>
          <a:p>
            <a:pPr indent="-228600">
              <a:buFont typeface="Arial" panose="020B0604020202020204" pitchFamily="34" charset="0"/>
              <a:buChar char="•"/>
            </a:pPr>
            <a:r>
              <a:rPr lang="nl-NL" sz="2200">
                <a:solidFill>
                  <a:schemeClr val="bg1"/>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107776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kaarten</a:t>
            </a:r>
            <a:r>
              <a:rPr lang="en-US" sz="3200" kern="1200">
                <a:solidFill>
                  <a:schemeClr val="bg1"/>
                </a:solidFill>
                <a:latin typeface="+mj-lt"/>
                <a:ea typeface="+mj-ea"/>
                <a:cs typeface="+mj-cs"/>
              </a:rPr>
              <a:t> we </a:t>
            </a:r>
            <a:r>
              <a:rPr lang="en-US" sz="3200" kern="1200" err="1">
                <a:solidFill>
                  <a:schemeClr val="bg1"/>
                </a:solidFill>
                <a:latin typeface="+mj-lt"/>
                <a:ea typeface="+mj-ea"/>
                <a:cs typeface="+mj-cs"/>
              </a:rPr>
              <a:t>aan</a:t>
            </a:r>
            <a:r>
              <a:rPr lang="en-US" sz="3200" kern="1200">
                <a:solidFill>
                  <a:schemeClr val="bg1"/>
                </a:solidFill>
                <a:latin typeface="+mj-lt"/>
                <a:ea typeface="+mj-ea"/>
                <a:cs typeface="+mj-cs"/>
              </a:rPr>
              <a:t>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a:t>
            </a:r>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342108" y="1469978"/>
            <a:ext cx="7184029" cy="5388022"/>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D11F7-155F-4723-AF7F-ED3EAABF7592}"/>
              </a:ext>
            </a:extLst>
          </p:cNvPr>
          <p:cNvSpPr>
            <a:spLocks noGrp="1"/>
          </p:cNvSpPr>
          <p:nvPr>
            <p:ph type="title"/>
          </p:nvPr>
        </p:nvSpPr>
        <p:spPr/>
        <p:txBody>
          <a:bodyPr/>
          <a:lstStyle/>
          <a:p>
            <a:r>
              <a:rPr lang="nl-NL"/>
              <a:t>Hoe is deze vorming ontstaan?</a:t>
            </a:r>
            <a:endParaRPr lang="nl-BE"/>
          </a:p>
        </p:txBody>
      </p:sp>
      <p:sp>
        <p:nvSpPr>
          <p:cNvPr id="3" name="Tijdelijke aanduiding voor inhoud 2">
            <a:extLst>
              <a:ext uri="{FF2B5EF4-FFF2-40B4-BE49-F238E27FC236}">
                <a16:creationId xmlns:a16="http://schemas.microsoft.com/office/drawing/2014/main" id="{0D257966-DE44-4BEF-BB88-E6004D10312D}"/>
              </a:ext>
            </a:extLst>
          </p:cNvPr>
          <p:cNvSpPr>
            <a:spLocks noGrp="1"/>
          </p:cNvSpPr>
          <p:nvPr>
            <p:ph idx="1"/>
          </p:nvPr>
        </p:nvSpPr>
        <p:spPr/>
        <p:txBody>
          <a:bodyPr/>
          <a:lstStyle/>
          <a:p>
            <a:r>
              <a:rPr lang="nl-NL"/>
              <a:t>Basisopleiding wat elke leiding minimaal moet weten</a:t>
            </a:r>
          </a:p>
          <a:p>
            <a:r>
              <a:rPr lang="nl-NL"/>
              <a:t>Samenwerking overkoepelende organisaties</a:t>
            </a:r>
          </a:p>
          <a:p>
            <a:r>
              <a:rPr lang="nl-NL"/>
              <a:t>Duidelijke vertaling naar de praktijk in samenwerking met </a:t>
            </a:r>
            <a:br>
              <a:rPr lang="nl-NL"/>
            </a:br>
            <a:r>
              <a:rPr lang="nl-NL"/>
              <a:t>de </a:t>
            </a:r>
            <a:r>
              <a:rPr lang="nl-NL" u="sng"/>
              <a:t>jeugdconsulent</a:t>
            </a:r>
            <a:r>
              <a:rPr lang="nl-NL"/>
              <a:t> en de </a:t>
            </a:r>
            <a:r>
              <a:rPr lang="nl-NL" u="sng"/>
              <a:t>lokale brandweerzone</a:t>
            </a:r>
          </a:p>
          <a:p>
            <a:r>
              <a:rPr lang="nl-NL"/>
              <a:t>Vervolgtrajecten voor de toekomst</a:t>
            </a:r>
          </a:p>
          <a:p>
            <a:pPr lvl="1"/>
            <a:r>
              <a:rPr lang="nl-NL"/>
              <a:t>Hoe maak ik mijn lokaal brandveilig</a:t>
            </a:r>
          </a:p>
          <a:p>
            <a:pPr lvl="1"/>
            <a:r>
              <a:rPr lang="nl-NL"/>
              <a:t>Kampen</a:t>
            </a:r>
          </a:p>
          <a:p>
            <a:pPr lvl="1"/>
            <a:r>
              <a:rPr lang="nl-NL"/>
              <a:t>Evenementen (mogelijks afhankelijk per zone)</a:t>
            </a:r>
          </a:p>
          <a:p>
            <a:pPr marL="0" indent="0">
              <a:buNone/>
            </a:pPr>
            <a:endParaRPr lang="nl-NL"/>
          </a:p>
          <a:p>
            <a:endParaRPr lang="nl-BE"/>
          </a:p>
        </p:txBody>
      </p:sp>
    </p:spTree>
    <p:extLst>
      <p:ext uri="{BB962C8B-B14F-4D97-AF65-F5344CB8AC3E}">
        <p14:creationId xmlns:p14="http://schemas.microsoft.com/office/powerpoint/2010/main" val="3468011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Sfeerverlichting</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decoratie</a:t>
            </a:r>
            <a:r>
              <a:rPr lang="en-US" sz="3000" kern="120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Bv</a:t>
            </a:r>
            <a:r>
              <a:rPr lang="en-US" sz="2000">
                <a:solidFill>
                  <a:schemeClr val="bg1"/>
                </a:solidFill>
              </a:rPr>
              <a:t> </a:t>
            </a:r>
            <a:r>
              <a:rPr lang="en-US" sz="2000" err="1">
                <a:solidFill>
                  <a:schemeClr val="bg1"/>
                </a:solidFill>
              </a:rPr>
              <a:t>rieten</a:t>
            </a:r>
            <a:r>
              <a:rPr lang="en-US" sz="2000">
                <a:solidFill>
                  <a:schemeClr val="bg1"/>
                </a:solidFill>
              </a:rPr>
              <a:t> </a:t>
            </a:r>
            <a:r>
              <a:rPr lang="en-US" sz="2000" err="1">
                <a:solidFill>
                  <a:schemeClr val="bg1"/>
                </a:solidFill>
              </a:rPr>
              <a:t>matten</a:t>
            </a:r>
            <a:r>
              <a:rPr lang="en-US" sz="2000">
                <a:solidFill>
                  <a:schemeClr val="bg1"/>
                </a:solidFill>
              </a:rPr>
              <a:t> van de </a:t>
            </a:r>
            <a:r>
              <a:rPr lang="en-US" sz="2000" err="1">
                <a:solidFill>
                  <a:schemeClr val="bg1"/>
                </a:solidFill>
              </a:rPr>
              <a:t>tikibeach</a:t>
            </a:r>
            <a:r>
              <a:rPr lang="en-US" sz="2000">
                <a:solidFill>
                  <a:schemeClr val="bg1"/>
                </a:solidFill>
              </a:rPr>
              <a:t> </a:t>
            </a:r>
            <a:r>
              <a:rPr lang="en-US" sz="2000" err="1">
                <a:solidFill>
                  <a:schemeClr val="bg1"/>
                </a:solidFill>
              </a:rPr>
              <a:t>blijven</a:t>
            </a:r>
            <a:r>
              <a:rPr lang="en-US" sz="2000">
                <a:solidFill>
                  <a:schemeClr val="bg1"/>
                </a:solidFill>
              </a:rPr>
              <a:t> </a:t>
            </a:r>
            <a:r>
              <a:rPr lang="en-US" sz="2000" err="1">
                <a:solidFill>
                  <a:schemeClr val="bg1"/>
                </a:solidFill>
              </a:rPr>
              <a:t>staan</a:t>
            </a:r>
            <a:endParaRPr lang="en-US" sz="2000">
              <a:solidFill>
                <a:schemeClr val="bg1"/>
              </a:solidFill>
            </a:endParaRPr>
          </a:p>
          <a:p>
            <a:pPr indent="-228600">
              <a:buFont typeface="Arial" panose="020B0604020202020204" pitchFamily="34" charset="0"/>
              <a:buChar char="•"/>
            </a:pPr>
            <a:r>
              <a:rPr lang="en-US" sz="2000">
                <a:solidFill>
                  <a:schemeClr val="bg1"/>
                </a:solidFill>
              </a:rPr>
              <a:t>Of de </a:t>
            </a:r>
            <a:r>
              <a:rPr lang="en-US" sz="2000" err="1">
                <a:solidFill>
                  <a:schemeClr val="bg1"/>
                </a:solidFill>
              </a:rPr>
              <a:t>kerstslingers</a:t>
            </a:r>
            <a:r>
              <a:rPr lang="en-US" sz="2000">
                <a:solidFill>
                  <a:schemeClr val="bg1"/>
                </a:solidFill>
              </a:rPr>
              <a:t> </a:t>
            </a:r>
            <a:r>
              <a:rPr lang="en-US" sz="2000" err="1">
                <a:solidFill>
                  <a:schemeClr val="bg1"/>
                </a:solidFill>
              </a:rPr>
              <a:t>hangen</a:t>
            </a:r>
            <a:r>
              <a:rPr lang="en-US" sz="2000">
                <a:solidFill>
                  <a:schemeClr val="bg1"/>
                </a:solidFill>
              </a:rPr>
              <a:t> </a:t>
            </a:r>
            <a:r>
              <a:rPr lang="en-US" sz="2000" err="1">
                <a:solidFill>
                  <a:schemeClr val="bg1"/>
                </a:solidFill>
              </a:rPr>
              <a:t>nog</a:t>
            </a:r>
            <a:r>
              <a:rPr lang="en-US" sz="2000">
                <a:solidFill>
                  <a:schemeClr val="bg1"/>
                </a:solidFill>
              </a:rPr>
              <a:t> steeds </a:t>
            </a:r>
            <a:r>
              <a:rPr lang="en-US" sz="2000" err="1">
                <a:solidFill>
                  <a:schemeClr val="bg1"/>
                </a:solidFill>
              </a:rPr>
              <a:t>aan</a:t>
            </a:r>
            <a:r>
              <a:rPr lang="en-US" sz="2000">
                <a:solidFill>
                  <a:schemeClr val="bg1"/>
                </a:solidFill>
              </a:rPr>
              <a:t> de </a:t>
            </a:r>
            <a:r>
              <a:rPr lang="en-US" sz="2000" err="1">
                <a:solidFill>
                  <a:schemeClr val="bg1"/>
                </a:solidFill>
              </a:rPr>
              <a:t>lampen</a:t>
            </a:r>
            <a:endParaRPr lang="en-US" sz="2000">
              <a:solidFill>
                <a:schemeClr val="bg1"/>
              </a:solidFill>
            </a:endParaRPr>
          </a:p>
          <a:p>
            <a:pPr indent="-228600">
              <a:buFont typeface="Arial" panose="020B0604020202020204" pitchFamily="34" charset="0"/>
              <a:buChar char="•"/>
            </a:pPr>
            <a:r>
              <a:rPr lang="en-US" sz="2000" err="1">
                <a:solidFill>
                  <a:schemeClr val="bg1"/>
                </a:solidFill>
              </a:rPr>
              <a:t>Dingen</a:t>
            </a:r>
            <a:r>
              <a:rPr lang="en-US" sz="2000">
                <a:solidFill>
                  <a:schemeClr val="bg1"/>
                </a:solidFill>
              </a:rPr>
              <a:t> </a:t>
            </a:r>
            <a:r>
              <a:rPr lang="en-US" sz="2000" err="1">
                <a:solidFill>
                  <a:schemeClr val="bg1"/>
                </a:solidFill>
              </a:rPr>
              <a:t>als</a:t>
            </a:r>
            <a:r>
              <a:rPr lang="en-US" sz="2000">
                <a:solidFill>
                  <a:schemeClr val="bg1"/>
                </a:solidFill>
              </a:rPr>
              <a:t> </a:t>
            </a:r>
            <a:r>
              <a:rPr lang="en-US" sz="2000" err="1">
                <a:solidFill>
                  <a:schemeClr val="bg1"/>
                </a:solidFill>
              </a:rPr>
              <a:t>versiering</a:t>
            </a:r>
            <a:r>
              <a:rPr lang="en-US" sz="2000">
                <a:solidFill>
                  <a:schemeClr val="bg1"/>
                </a:solidFill>
              </a:rPr>
              <a:t> of </a:t>
            </a:r>
            <a:r>
              <a:rPr lang="en-US" sz="2000" err="1">
                <a:solidFill>
                  <a:schemeClr val="bg1"/>
                </a:solidFill>
              </a:rPr>
              <a:t>voor</a:t>
            </a:r>
            <a:r>
              <a:rPr lang="en-US" sz="2000">
                <a:solidFill>
                  <a:schemeClr val="bg1"/>
                </a:solidFill>
              </a:rPr>
              <a:t> de </a:t>
            </a:r>
            <a:r>
              <a:rPr lang="en-US" sz="2000" err="1">
                <a:solidFill>
                  <a:schemeClr val="bg1"/>
                </a:solidFill>
              </a:rPr>
              <a:t>gezelligheid</a:t>
            </a:r>
            <a:r>
              <a:rPr lang="en-US" sz="2000">
                <a:solidFill>
                  <a:schemeClr val="bg1"/>
                </a:solidFill>
              </a:rPr>
              <a:t> </a:t>
            </a:r>
            <a:r>
              <a:rPr lang="en-US" sz="2000" err="1">
                <a:solidFill>
                  <a:schemeClr val="bg1"/>
                </a:solidFill>
              </a:rPr>
              <a:t>zijn</a:t>
            </a:r>
            <a:r>
              <a:rPr lang="en-US" sz="2000">
                <a:solidFill>
                  <a:schemeClr val="bg1"/>
                </a:solidFill>
              </a:rPr>
              <a:t> </a:t>
            </a:r>
            <a:r>
              <a:rPr lang="en-US" sz="2000" err="1">
                <a:solidFill>
                  <a:schemeClr val="bg1"/>
                </a:solidFill>
              </a:rPr>
              <a:t>soms</a:t>
            </a:r>
            <a:r>
              <a:rPr lang="en-US" sz="2000">
                <a:solidFill>
                  <a:schemeClr val="bg1"/>
                </a:solidFill>
              </a:rPr>
              <a:t> heel </a:t>
            </a:r>
            <a:r>
              <a:rPr lang="en-US" sz="2000" err="1">
                <a:solidFill>
                  <a:schemeClr val="bg1"/>
                </a:solidFill>
              </a:rPr>
              <a:t>gevaarlijk</a:t>
            </a:r>
            <a:r>
              <a:rPr lang="en-US" sz="2000">
                <a:solidFill>
                  <a:schemeClr val="bg1"/>
                </a:solidFill>
              </a:rPr>
              <a:t>, </a:t>
            </a:r>
            <a:r>
              <a:rPr lang="en-US" sz="2000" err="1">
                <a:solidFill>
                  <a:schemeClr val="bg1"/>
                </a:solidFill>
              </a:rPr>
              <a:t>brandbaar</a:t>
            </a:r>
            <a:r>
              <a:rPr lang="en-US" sz="2000">
                <a:solidFill>
                  <a:schemeClr val="bg1"/>
                </a:solidFill>
              </a:rPr>
              <a:t>… </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Sfeerverlichting</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a:solidFill>
                  <a:schemeClr val="bg1"/>
                </a:solidFill>
                <a:latin typeface="+mj-lt"/>
                <a:ea typeface="+mj-ea"/>
                <a:cs typeface="+mj-cs"/>
              </a:rPr>
              <a:t>en </a:t>
            </a:r>
            <a:r>
              <a:rPr lang="en-US" sz="3000" kern="1200" err="1">
                <a:solidFill>
                  <a:schemeClr val="bg1"/>
                </a:solidFill>
                <a:latin typeface="+mj-lt"/>
                <a:ea typeface="+mj-ea"/>
                <a:cs typeface="+mj-cs"/>
              </a:rPr>
              <a:t>decoratie</a:t>
            </a:r>
            <a:r>
              <a:rPr lang="en-US" sz="3000" kern="120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Versieren</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soms</a:t>
            </a:r>
            <a:r>
              <a:rPr lang="en-US" sz="2000">
                <a:solidFill>
                  <a:schemeClr val="bg1"/>
                </a:solidFill>
              </a:rPr>
              <a:t> je </a:t>
            </a:r>
            <a:r>
              <a:rPr lang="en-US" sz="2000" err="1">
                <a:solidFill>
                  <a:schemeClr val="bg1"/>
                </a:solidFill>
              </a:rPr>
              <a:t>lokaal</a:t>
            </a:r>
            <a:r>
              <a:rPr lang="en-US" sz="2000">
                <a:solidFill>
                  <a:schemeClr val="bg1"/>
                </a:solidFill>
              </a:rPr>
              <a:t>?</a:t>
            </a:r>
          </a:p>
          <a:p>
            <a:pPr indent="-228600">
              <a:buFont typeface="Arial" panose="020B0604020202020204" pitchFamily="34" charset="0"/>
              <a:buChar char="•"/>
            </a:pPr>
            <a:r>
              <a:rPr lang="en-US" sz="2000">
                <a:solidFill>
                  <a:schemeClr val="bg1"/>
                </a:solidFill>
              </a:rPr>
              <a:t>Ben je </a:t>
            </a:r>
            <a:r>
              <a:rPr lang="en-US" sz="2000" err="1">
                <a:solidFill>
                  <a:schemeClr val="bg1"/>
                </a:solidFill>
              </a:rPr>
              <a:t>je</a:t>
            </a:r>
            <a:r>
              <a:rPr lang="en-US" sz="2000">
                <a:solidFill>
                  <a:schemeClr val="bg1"/>
                </a:solidFill>
              </a:rPr>
              <a:t> </a:t>
            </a:r>
            <a:r>
              <a:rPr lang="en-US" sz="2000" err="1">
                <a:solidFill>
                  <a:schemeClr val="bg1"/>
                </a:solidFill>
              </a:rPr>
              <a:t>bewust</a:t>
            </a:r>
            <a:r>
              <a:rPr lang="en-US" sz="2000">
                <a:solidFill>
                  <a:schemeClr val="bg1"/>
                </a:solidFill>
              </a:rPr>
              <a:t> van het </a:t>
            </a:r>
            <a:r>
              <a:rPr lang="en-US" sz="2000" err="1">
                <a:solidFill>
                  <a:schemeClr val="bg1"/>
                </a:solidFill>
              </a:rPr>
              <a:t>mogelijke</a:t>
            </a:r>
            <a:r>
              <a:rPr lang="en-US" sz="2000">
                <a:solidFill>
                  <a:schemeClr val="bg1"/>
                </a:solidFill>
              </a:rPr>
              <a:t> </a:t>
            </a:r>
            <a:r>
              <a:rPr lang="en-US" sz="2000" err="1">
                <a:solidFill>
                  <a:schemeClr val="bg1"/>
                </a:solidFill>
              </a:rPr>
              <a:t>brandgevaar</a:t>
            </a:r>
            <a:r>
              <a:rPr lang="en-US" sz="2000">
                <a:solidFill>
                  <a:schemeClr val="bg1"/>
                </a:solidFill>
              </a:rPr>
              <a:t>?</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73202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24CFE54-390A-4E89-836E-43728797F4F5}"/>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 gevaarlijke stoffen veiling</a:t>
            </a:r>
          </a:p>
        </p:txBody>
      </p:sp>
      <p:graphicFrame>
        <p:nvGraphicFramePr>
          <p:cNvPr id="4" name="Tabel 4">
            <a:extLst>
              <a:ext uri="{FF2B5EF4-FFF2-40B4-BE49-F238E27FC236}">
                <a16:creationId xmlns:a16="http://schemas.microsoft.com/office/drawing/2014/main" id="{D49614C8-C51E-4757-A05A-292C843D1E9B}"/>
              </a:ext>
            </a:extLst>
          </p:cNvPr>
          <p:cNvGraphicFramePr>
            <a:graphicFrameLocks noGrp="1"/>
          </p:cNvGraphicFramePr>
          <p:nvPr>
            <p:ph idx="1"/>
          </p:nvPr>
        </p:nvGraphicFramePr>
        <p:xfrm>
          <a:off x="838201" y="2279147"/>
          <a:ext cx="10515601" cy="379583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a:solidFill>
                            <a:schemeClr val="bg1"/>
                          </a:solidFill>
                        </a:rPr>
                        <a:t>WC-Eend</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Thinner</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Spuitbus</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Bleekwater/Javel</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5978491"/>
                  </a:ext>
                </a:extLst>
              </a:tr>
              <a:tr h="1363551">
                <a:tc>
                  <a:txBody>
                    <a:bodyPr/>
                    <a:lstStyle/>
                    <a:p>
                      <a:pPr algn="ctr"/>
                      <a:r>
                        <a:rPr lang="nl-NL" sz="3100" b="1">
                          <a:solidFill>
                            <a:schemeClr val="bg1"/>
                          </a:solidFill>
                        </a:rPr>
                        <a:t>Gasflessen</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Lampolie (voor fakkels)</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WD-40</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a:solidFill>
                            <a:schemeClr val="bg1"/>
                          </a:solidFill>
                        </a:rPr>
                        <a:t>Ammoniak</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err="1">
                          <a:solidFill>
                            <a:schemeClr val="bg1"/>
                          </a:solidFill>
                        </a:rPr>
                        <a:t>Vaatwastabletten</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0000"/>
                        <a:lumOff val="40000"/>
                      </a:schemeClr>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Stockage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gevaarlijke</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materialen</a:t>
            </a:r>
            <a:r>
              <a:rPr lang="en-US" sz="3000" kern="120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nl-NL" sz="2000">
                <a:solidFill>
                  <a:schemeClr val="bg1"/>
                </a:solidFill>
              </a:rPr>
              <a:t>Alledaagse producten kunnen gevaar inhouden: lijm, kuisproducten, verf… </a:t>
            </a:r>
          </a:p>
          <a:p>
            <a:pPr indent="-228600">
              <a:buFont typeface="Arial" panose="020B0604020202020204" pitchFamily="34" charset="0"/>
              <a:buChar char="•"/>
            </a:pPr>
            <a:r>
              <a:rPr lang="nl-NL" sz="2000">
                <a:solidFill>
                  <a:schemeClr val="bg1"/>
                </a:solidFill>
              </a:rPr>
              <a:t>Zitten niet altijd in originele verpakking – weet wat er staat</a:t>
            </a:r>
          </a:p>
          <a:p>
            <a:pPr indent="-228600">
              <a:buFont typeface="Arial" panose="020B0604020202020204" pitchFamily="34" charset="0"/>
              <a:buChar char="•"/>
            </a:pPr>
            <a:r>
              <a:rPr lang="nl-NL" sz="2000">
                <a:solidFill>
                  <a:schemeClr val="bg1"/>
                </a:solidFill>
              </a:rPr>
              <a:t>Soms gevaarlijk in combinatie met een ander product </a:t>
            </a:r>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28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Stockage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gevaarlijke</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materialen</a:t>
            </a:r>
            <a:r>
              <a:rPr lang="en-US" sz="3000" kern="120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Waar</a:t>
            </a:r>
            <a:r>
              <a:rPr lang="en-US" sz="2000">
                <a:solidFill>
                  <a:schemeClr val="bg1"/>
                </a:solidFill>
              </a:rPr>
              <a:t> </a:t>
            </a:r>
            <a:r>
              <a:rPr lang="en-US" sz="2000" err="1">
                <a:solidFill>
                  <a:schemeClr val="bg1"/>
                </a:solidFill>
              </a:rPr>
              <a:t>staan</a:t>
            </a:r>
            <a:r>
              <a:rPr lang="en-US" sz="2000">
                <a:solidFill>
                  <a:schemeClr val="bg1"/>
                </a:solidFill>
              </a:rPr>
              <a:t> </a:t>
            </a:r>
            <a:r>
              <a:rPr lang="en-US" sz="2000" err="1">
                <a:solidFill>
                  <a:schemeClr val="bg1"/>
                </a:solidFill>
              </a:rPr>
              <a:t>zulke</a:t>
            </a:r>
            <a:r>
              <a:rPr lang="en-US" sz="2000">
                <a:solidFill>
                  <a:schemeClr val="bg1"/>
                </a:solidFill>
              </a:rPr>
              <a:t> </a:t>
            </a:r>
            <a:r>
              <a:rPr lang="en-US" sz="2000" err="1">
                <a:solidFill>
                  <a:schemeClr val="bg1"/>
                </a:solidFill>
              </a:rPr>
              <a:t>verschillende</a:t>
            </a:r>
            <a:r>
              <a:rPr lang="en-US" sz="2000">
                <a:solidFill>
                  <a:schemeClr val="bg1"/>
                </a:solidFill>
              </a:rPr>
              <a:t> </a:t>
            </a:r>
            <a:r>
              <a:rPr lang="en-US" sz="2000" err="1">
                <a:solidFill>
                  <a:schemeClr val="bg1"/>
                </a:solidFill>
              </a:rPr>
              <a:t>producten</a:t>
            </a:r>
            <a:r>
              <a:rPr lang="en-US" sz="2000">
                <a:solidFill>
                  <a:schemeClr val="bg1"/>
                </a:solidFill>
              </a:rPr>
              <a:t> </a:t>
            </a:r>
            <a:r>
              <a:rPr lang="en-US" sz="2000" err="1">
                <a:solidFill>
                  <a:schemeClr val="bg1"/>
                </a:solidFill>
              </a:rPr>
              <a:t>momenteel</a:t>
            </a:r>
            <a:r>
              <a:rPr lang="en-US" sz="2000">
                <a:solidFill>
                  <a:schemeClr val="bg1"/>
                </a:solidFill>
              </a:rPr>
              <a:t> in je </a:t>
            </a:r>
            <a:r>
              <a:rPr lang="en-US" sz="2000" err="1">
                <a:solidFill>
                  <a:schemeClr val="bg1"/>
                </a:solidFill>
              </a:rPr>
              <a:t>lokaal</a:t>
            </a:r>
            <a:r>
              <a:rPr lang="en-US" sz="2000">
                <a:solidFill>
                  <a:schemeClr val="bg1"/>
                </a:solidFill>
              </a:rPr>
              <a:t>?</a:t>
            </a:r>
          </a:p>
          <a:p>
            <a:pPr indent="-228600">
              <a:buFont typeface="Arial" panose="020B0604020202020204" pitchFamily="34" charset="0"/>
              <a:buChar char="•"/>
            </a:pPr>
            <a:r>
              <a:rPr lang="nl-NL" sz="2000">
                <a:solidFill>
                  <a:schemeClr val="bg1"/>
                </a:solidFill>
              </a:rPr>
              <a:t>Hoe worden de gevaarlijke stoffen </a:t>
            </a:r>
            <a:r>
              <a:rPr lang="nl-NL" sz="2000" err="1">
                <a:solidFill>
                  <a:schemeClr val="bg1"/>
                </a:solidFill>
              </a:rPr>
              <a:t>opgeslaan</a:t>
            </a:r>
            <a:r>
              <a:rPr lang="nl-NL" sz="2000">
                <a:solidFill>
                  <a:schemeClr val="bg1"/>
                </a:solidFill>
              </a:rPr>
              <a:t> in hun jeugdlokaal? </a:t>
            </a:r>
          </a:p>
        </p:txBody>
      </p:sp>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913" y="4918676"/>
            <a:ext cx="914400" cy="914400"/>
          </a:xfrm>
          <a:prstGeom prst="rect">
            <a:avLst/>
          </a:prstGeom>
        </p:spPr>
      </p:pic>
      <p:pic>
        <p:nvPicPr>
          <p:cNvPr id="10" name="Picture 2" descr="Thuis blijven met de kinderen: voorkom ongevallen">
            <a:extLst>
              <a:ext uri="{FF2B5EF4-FFF2-40B4-BE49-F238E27FC236}">
                <a16:creationId xmlns:a16="http://schemas.microsoft.com/office/drawing/2014/main" id="{53B94EDD-1FF2-4AB3-9AB2-6CFE18ECC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10 Dirty Things My Kids Do That Keep Me Cleaning Constantly">
            <a:extLst>
              <a:ext uri="{FF2B5EF4-FFF2-40B4-BE49-F238E27FC236}">
                <a16:creationId xmlns:a16="http://schemas.microsoft.com/office/drawing/2014/main" id="{393C56BD-F701-4A37-AF31-D5F35EA1C6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63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zouden de gevaren op deze foto’s zijn? </a:t>
            </a:r>
          </a:p>
        </p:txBody>
      </p:sp>
    </p:spTree>
    <p:extLst>
      <p:ext uri="{BB962C8B-B14F-4D97-AF65-F5344CB8AC3E}">
        <p14:creationId xmlns:p14="http://schemas.microsoft.com/office/powerpoint/2010/main" val="1138469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Extra verwarmingselementen en CO-vergiftiging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a:solidFill>
                  <a:schemeClr val="bg1"/>
                </a:solidFill>
              </a:rPr>
              <a:t>Dek deze nooit af</a:t>
            </a:r>
          </a:p>
          <a:p>
            <a:pPr indent="-228600">
              <a:buFont typeface="Arial" panose="020B0604020202020204" pitchFamily="34" charset="0"/>
              <a:buChar char="•"/>
            </a:pPr>
            <a:r>
              <a:rPr lang="en-US" sz="2200">
                <a:solidFill>
                  <a:schemeClr val="bg1"/>
                </a:solidFill>
              </a:rPr>
              <a:t>Zet deze niet in de buurt van brandbare materialen</a:t>
            </a:r>
          </a:p>
          <a:p>
            <a:pPr indent="-228600">
              <a:buFont typeface="Arial" panose="020B0604020202020204" pitchFamily="34" charset="0"/>
              <a:buChar char="•"/>
            </a:pPr>
            <a:r>
              <a:rPr lang="en-US" sz="2200">
                <a:solidFill>
                  <a:schemeClr val="bg1"/>
                </a:solidFill>
              </a:rPr>
              <a:t>Aandachtig zijn voor CO-vergiftiging</a:t>
            </a:r>
          </a:p>
          <a:p>
            <a:pPr marL="0" indent="-228600">
              <a:buFont typeface="Arial" panose="020B0604020202020204" pitchFamily="34" charset="0"/>
              <a:buChar char="•"/>
            </a:pPr>
            <a:endParaRPr lang="en-US" sz="2200">
              <a:solidFill>
                <a:schemeClr val="bg1"/>
              </a:solidFill>
            </a:endParaRPr>
          </a:p>
        </p:txBody>
      </p:sp>
    </p:spTree>
    <p:extLst>
      <p:ext uri="{BB962C8B-B14F-4D97-AF65-F5344CB8AC3E}">
        <p14:creationId xmlns:p14="http://schemas.microsoft.com/office/powerpoint/2010/main" val="2492482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Extra </a:t>
            </a:r>
            <a:r>
              <a:rPr lang="en-US" sz="3000" kern="1200" err="1">
                <a:solidFill>
                  <a:schemeClr val="bg1"/>
                </a:solidFill>
                <a:latin typeface="+mj-lt"/>
                <a:ea typeface="+mj-ea"/>
                <a:cs typeface="+mj-cs"/>
              </a:rPr>
              <a:t>verwarmings</a:t>
            </a:r>
            <a:r>
              <a:rPr lang="en-US" sz="3000" kern="1200">
                <a:solidFill>
                  <a:schemeClr val="bg1"/>
                </a:solidFill>
                <a:latin typeface="+mj-lt"/>
                <a:ea typeface="+mj-ea"/>
                <a:cs typeface="+mj-cs"/>
              </a:rPr>
              <a:t>-</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elementen</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a:solidFill>
                  <a:schemeClr val="bg1"/>
                </a:solidFill>
                <a:latin typeface="+mj-lt"/>
                <a:ea typeface="+mj-ea"/>
                <a:cs typeface="+mj-cs"/>
              </a:rPr>
              <a:t>en CO-</a:t>
            </a:r>
            <a:r>
              <a:rPr lang="en-US" sz="3000" kern="1200" err="1">
                <a:solidFill>
                  <a:schemeClr val="bg1"/>
                </a:solidFill>
                <a:latin typeface="+mj-lt"/>
                <a:ea typeface="+mj-ea"/>
                <a:cs typeface="+mj-cs"/>
              </a:rPr>
              <a:t>vergiftiging</a:t>
            </a:r>
            <a:r>
              <a:rPr lang="en-US" sz="3000" kern="120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err="1">
                <a:solidFill>
                  <a:schemeClr val="bg1"/>
                </a:solidFill>
              </a:rPr>
              <a:t>Gebruik</a:t>
            </a:r>
            <a:r>
              <a:rPr lang="en-US" sz="2200">
                <a:solidFill>
                  <a:schemeClr val="bg1"/>
                </a:solidFill>
              </a:rPr>
              <a:t> je al </a:t>
            </a:r>
            <a:r>
              <a:rPr lang="en-US" sz="2200" err="1">
                <a:solidFill>
                  <a:schemeClr val="bg1"/>
                </a:solidFill>
              </a:rPr>
              <a:t>eens</a:t>
            </a:r>
            <a:r>
              <a:rPr lang="en-US" sz="2200">
                <a:solidFill>
                  <a:schemeClr val="bg1"/>
                </a:solidFill>
              </a:rPr>
              <a:t> </a:t>
            </a:r>
            <a:r>
              <a:rPr lang="en-US" sz="2200" err="1">
                <a:solidFill>
                  <a:schemeClr val="bg1"/>
                </a:solidFill>
              </a:rPr>
              <a:t>een</a:t>
            </a:r>
            <a:r>
              <a:rPr lang="en-US" sz="2200">
                <a:solidFill>
                  <a:schemeClr val="bg1"/>
                </a:solidFill>
              </a:rPr>
              <a:t> </a:t>
            </a:r>
            <a:r>
              <a:rPr lang="en-US" sz="2200" err="1">
                <a:solidFill>
                  <a:schemeClr val="bg1"/>
                </a:solidFill>
              </a:rPr>
              <a:t>verwarmingsellement</a:t>
            </a:r>
            <a:r>
              <a:rPr lang="en-US" sz="2200">
                <a:solidFill>
                  <a:schemeClr val="bg1"/>
                </a:solidFill>
              </a:rPr>
              <a:t> in je </a:t>
            </a:r>
            <a:r>
              <a:rPr lang="en-US" sz="2200" err="1">
                <a:solidFill>
                  <a:schemeClr val="bg1"/>
                </a:solidFill>
              </a:rPr>
              <a:t>lokaal</a:t>
            </a:r>
            <a:r>
              <a:rPr lang="en-US" sz="2200">
                <a:solidFill>
                  <a:schemeClr val="bg1"/>
                </a:solidFill>
              </a:rPr>
              <a:t>?</a:t>
            </a:r>
          </a:p>
          <a:p>
            <a:pPr indent="-228600">
              <a:buFont typeface="Arial" panose="020B0604020202020204" pitchFamily="34" charset="0"/>
              <a:buChar char="•"/>
            </a:pPr>
            <a:r>
              <a:rPr lang="en-US" sz="2200" err="1">
                <a:solidFill>
                  <a:schemeClr val="bg1"/>
                </a:solidFill>
              </a:rPr>
              <a:t>Waar</a:t>
            </a:r>
            <a:r>
              <a:rPr lang="en-US" sz="2200">
                <a:solidFill>
                  <a:schemeClr val="bg1"/>
                </a:solidFill>
              </a:rPr>
              <a:t> </a:t>
            </a:r>
            <a:r>
              <a:rPr lang="en-US" sz="2200" err="1">
                <a:solidFill>
                  <a:schemeClr val="bg1"/>
                </a:solidFill>
              </a:rPr>
              <a:t>staan</a:t>
            </a:r>
            <a:r>
              <a:rPr lang="en-US" sz="2200">
                <a:solidFill>
                  <a:schemeClr val="bg1"/>
                </a:solidFill>
              </a:rPr>
              <a:t> </a:t>
            </a:r>
            <a:r>
              <a:rPr lang="en-US" sz="2200" err="1">
                <a:solidFill>
                  <a:schemeClr val="bg1"/>
                </a:solidFill>
              </a:rPr>
              <a:t>deze</a:t>
            </a:r>
            <a:r>
              <a:rPr lang="en-US" sz="2200">
                <a:solidFill>
                  <a:schemeClr val="bg1"/>
                </a:solidFill>
              </a:rPr>
              <a:t> in je </a:t>
            </a:r>
            <a:r>
              <a:rPr lang="en-US" sz="2200" err="1">
                <a:solidFill>
                  <a:schemeClr val="bg1"/>
                </a:solidFill>
              </a:rPr>
              <a:t>lokaal</a:t>
            </a:r>
            <a:r>
              <a:rPr lang="en-US" sz="2200">
                <a:solidFill>
                  <a:schemeClr val="bg1"/>
                </a:solidFill>
              </a:rPr>
              <a:t>?</a:t>
            </a:r>
          </a:p>
          <a:p>
            <a:pPr indent="-228600">
              <a:buFont typeface="Arial" panose="020B0604020202020204" pitchFamily="34" charset="0"/>
              <a:buChar char="•"/>
            </a:pPr>
            <a:r>
              <a:rPr lang="en-US" sz="2200">
                <a:solidFill>
                  <a:schemeClr val="bg1"/>
                </a:solidFill>
              </a:rPr>
              <a:t>Hoe </a:t>
            </a:r>
            <a:r>
              <a:rPr lang="en-US" sz="2200" err="1">
                <a:solidFill>
                  <a:schemeClr val="bg1"/>
                </a:solidFill>
              </a:rPr>
              <a:t>kan</a:t>
            </a:r>
            <a:r>
              <a:rPr lang="en-US" sz="2200">
                <a:solidFill>
                  <a:schemeClr val="bg1"/>
                </a:solidFill>
              </a:rPr>
              <a:t> je CO-</a:t>
            </a:r>
            <a:r>
              <a:rPr lang="en-US" sz="2200" err="1">
                <a:solidFill>
                  <a:schemeClr val="bg1"/>
                </a:solidFill>
              </a:rPr>
              <a:t>vergiftiging</a:t>
            </a:r>
            <a:r>
              <a:rPr lang="en-US" sz="2200">
                <a:solidFill>
                  <a:schemeClr val="bg1"/>
                </a:solidFill>
              </a:rPr>
              <a:t> </a:t>
            </a:r>
            <a:r>
              <a:rPr lang="en-US" sz="2200" err="1">
                <a:solidFill>
                  <a:schemeClr val="bg1"/>
                </a:solidFill>
              </a:rPr>
              <a:t>voorkomen</a:t>
            </a:r>
            <a:r>
              <a:rPr lang="en-US" sz="2200">
                <a:solidFill>
                  <a:schemeClr val="bg1"/>
                </a:solidFill>
              </a:rPr>
              <a:t>?</a:t>
            </a:r>
          </a:p>
          <a:p>
            <a:pPr marL="0" indent="-228600">
              <a:buFont typeface="Arial" panose="020B0604020202020204" pitchFamily="34" charset="0"/>
              <a:buChar char="•"/>
            </a:pPr>
            <a:endParaRPr lang="en-US" sz="2200">
              <a:solidFill>
                <a:schemeClr val="bg1"/>
              </a:solidFill>
            </a:endParaRPr>
          </a:p>
        </p:txBody>
      </p:sp>
      <p:pic>
        <p:nvPicPr>
          <p:cNvPr id="8" name="Graphic 7" descr="Badge vraagteken silhouet">
            <a:extLst>
              <a:ext uri="{FF2B5EF4-FFF2-40B4-BE49-F238E27FC236}">
                <a16:creationId xmlns:a16="http://schemas.microsoft.com/office/drawing/2014/main" id="{0E8EEA92-FAE4-431A-844D-FC10A86FF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743" y="4926972"/>
            <a:ext cx="914400" cy="914400"/>
          </a:xfrm>
          <a:prstGeom prst="rect">
            <a:avLst/>
          </a:prstGeom>
        </p:spPr>
      </p:pic>
    </p:spTree>
    <p:extLst>
      <p:ext uri="{BB962C8B-B14F-4D97-AF65-F5344CB8AC3E}">
        <p14:creationId xmlns:p14="http://schemas.microsoft.com/office/powerpoint/2010/main" val="2358862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147920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a:solidFill>
                  <a:schemeClr val="bg1"/>
                </a:solidFill>
              </a:rPr>
              <a:t>Gasflessen: niet binnen bewaren, niet aan een keldergat, buiten/goed verluchte plek, laat niet iedereen daarmee aan de slag gaan</a:t>
            </a:r>
          </a:p>
          <a:p>
            <a:pPr indent="-228600">
              <a:buFont typeface="Arial" panose="020B0604020202020204" pitchFamily="34" charset="0"/>
              <a:buChar char="•"/>
            </a:pPr>
            <a:r>
              <a:rPr lang="en-US" sz="1900">
                <a:solidFill>
                  <a:schemeClr val="bg1"/>
                </a:solidFill>
              </a:rPr>
              <a:t>Aardgas:  gasgeur verlaat het gebouw en verlucht, steek geen vuur (sigaret, kaars…) of licht aan (vonkjes)… </a:t>
            </a:r>
          </a:p>
        </p:txBody>
      </p:sp>
    </p:spTree>
    <p:extLst>
      <p:ext uri="{BB962C8B-B14F-4D97-AF65-F5344CB8AC3E}">
        <p14:creationId xmlns:p14="http://schemas.microsoft.com/office/powerpoint/2010/main" val="313253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C3110-2084-4FCD-B325-73FDF60FF968}"/>
              </a:ext>
            </a:extLst>
          </p:cNvPr>
          <p:cNvSpPr>
            <a:spLocks noGrp="1"/>
          </p:cNvSpPr>
          <p:nvPr>
            <p:ph type="title"/>
          </p:nvPr>
        </p:nvSpPr>
        <p:spPr/>
        <p:txBody>
          <a:bodyPr/>
          <a:lstStyle/>
          <a:p>
            <a:r>
              <a:rPr lang="nl-NL"/>
              <a:t>Wat komt er aan bod in deze vorming?</a:t>
            </a:r>
          </a:p>
        </p:txBody>
      </p:sp>
      <p:sp>
        <p:nvSpPr>
          <p:cNvPr id="3" name="Tijdelijke aanduiding voor inhoud 2">
            <a:extLst>
              <a:ext uri="{FF2B5EF4-FFF2-40B4-BE49-F238E27FC236}">
                <a16:creationId xmlns:a16="http://schemas.microsoft.com/office/drawing/2014/main" id="{BF09F42C-06E0-4B0E-BDF5-4DBC10849826}"/>
              </a:ext>
            </a:extLst>
          </p:cNvPr>
          <p:cNvSpPr>
            <a:spLocks noGrp="1"/>
          </p:cNvSpPr>
          <p:nvPr>
            <p:ph idx="1"/>
          </p:nvPr>
        </p:nvSpPr>
        <p:spPr/>
        <p:txBody>
          <a:bodyPr vert="horz" lIns="91440" tIns="45720" rIns="91440" bIns="45720" rtlCol="0" anchor="t">
            <a:normAutofit/>
          </a:bodyPr>
          <a:lstStyle/>
          <a:p>
            <a:r>
              <a:rPr lang="nl-NL"/>
              <a:t>Wat mag je WEL verwachten</a:t>
            </a:r>
          </a:p>
          <a:p>
            <a:pPr lvl="1" indent="-448945"/>
            <a:r>
              <a:rPr lang="nl-NL"/>
              <a:t>Wat moet ik weten om brandveilig te handelen in de lokalen</a:t>
            </a:r>
          </a:p>
          <a:p>
            <a:pPr lvl="1" indent="-448945"/>
            <a:r>
              <a:rPr lang="nl-NL"/>
              <a:t>Welke zaken moet ik 'herkennen'</a:t>
            </a:r>
          </a:p>
          <a:p>
            <a:pPr lvl="1" indent="-448945"/>
            <a:r>
              <a:rPr lang="nl-NL"/>
              <a:t>Wat kan ik doen als er zich een noodsituatie voordoet</a:t>
            </a:r>
            <a:br>
              <a:rPr lang="nl-NL"/>
            </a:br>
            <a:r>
              <a:rPr lang="nl-NL"/>
              <a:t>-&gt; voor iedereen die met kinderen en jongeren aan de slag gaat</a:t>
            </a:r>
          </a:p>
          <a:p>
            <a:r>
              <a:rPr lang="nl-NL"/>
              <a:t>Wat mag je NIET verwachten</a:t>
            </a:r>
          </a:p>
          <a:p>
            <a:pPr lvl="1" indent="-448945"/>
            <a:r>
              <a:rPr lang="nl-NL"/>
              <a:t>Is ons lokaal helemaal brandveilig ? Inrichting, keuringen, …</a:t>
            </a:r>
          </a:p>
          <a:p>
            <a:pPr lvl="1" indent="-448945"/>
            <a:r>
              <a:rPr lang="nl-NL"/>
              <a:t>Specifieke situaties verbonden aan bv op kamp gaan, een evenement of een fuif, ...</a:t>
            </a:r>
          </a:p>
          <a:p>
            <a:pPr lvl="1" indent="-448945"/>
            <a:r>
              <a:rPr lang="nl-NL"/>
              <a:t>Het is geen blusopleiding</a:t>
            </a:r>
          </a:p>
        </p:txBody>
      </p:sp>
    </p:spTree>
    <p:extLst>
      <p:ext uri="{BB962C8B-B14F-4D97-AF65-F5344CB8AC3E}">
        <p14:creationId xmlns:p14="http://schemas.microsoft.com/office/powerpoint/2010/main" val="168031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err="1">
                <a:solidFill>
                  <a:schemeClr val="bg1"/>
                </a:solidFill>
              </a:rPr>
              <a:t>Gebruiken</a:t>
            </a:r>
            <a:r>
              <a:rPr lang="en-US" sz="1900">
                <a:solidFill>
                  <a:schemeClr val="bg1"/>
                </a:solidFill>
              </a:rPr>
              <a:t> </a:t>
            </a:r>
            <a:r>
              <a:rPr lang="en-US" sz="1900" err="1">
                <a:solidFill>
                  <a:schemeClr val="bg1"/>
                </a:solidFill>
              </a:rPr>
              <a:t>jullie</a:t>
            </a:r>
            <a:r>
              <a:rPr lang="en-US" sz="1900">
                <a:solidFill>
                  <a:schemeClr val="bg1"/>
                </a:solidFill>
              </a:rPr>
              <a:t> gas </a:t>
            </a:r>
            <a:r>
              <a:rPr lang="en-US" sz="1900" err="1">
                <a:solidFill>
                  <a:schemeClr val="bg1"/>
                </a:solidFill>
              </a:rPr>
              <a:t>voor</a:t>
            </a:r>
            <a:r>
              <a:rPr lang="en-US" sz="1900">
                <a:solidFill>
                  <a:schemeClr val="bg1"/>
                </a:solidFill>
              </a:rPr>
              <a:t> </a:t>
            </a:r>
            <a:r>
              <a:rPr lang="en-US" sz="1900" err="1">
                <a:solidFill>
                  <a:schemeClr val="bg1"/>
                </a:solidFill>
              </a:rPr>
              <a:t>bepaalde</a:t>
            </a:r>
            <a:r>
              <a:rPr lang="en-US" sz="1900">
                <a:solidFill>
                  <a:schemeClr val="bg1"/>
                </a:solidFill>
              </a:rPr>
              <a:t> </a:t>
            </a:r>
            <a:r>
              <a:rPr lang="en-US" sz="1900" err="1">
                <a:solidFill>
                  <a:schemeClr val="bg1"/>
                </a:solidFill>
              </a:rPr>
              <a:t>zaken</a:t>
            </a:r>
            <a:r>
              <a:rPr lang="en-US" sz="1900">
                <a:solidFill>
                  <a:schemeClr val="bg1"/>
                </a:solidFill>
              </a:rPr>
              <a:t>?</a:t>
            </a:r>
          </a:p>
          <a:p>
            <a:pPr indent="-228600">
              <a:buFont typeface="Arial" panose="020B0604020202020204" pitchFamily="34" charset="0"/>
              <a:buChar char="•"/>
            </a:pPr>
            <a:r>
              <a:rPr lang="en-US" sz="1900">
                <a:solidFill>
                  <a:schemeClr val="bg1"/>
                </a:solidFill>
              </a:rPr>
              <a:t>Op </a:t>
            </a:r>
            <a:r>
              <a:rPr lang="en-US" sz="1900" err="1">
                <a:solidFill>
                  <a:schemeClr val="bg1"/>
                </a:solidFill>
              </a:rPr>
              <a:t>welke</a:t>
            </a:r>
            <a:r>
              <a:rPr lang="en-US" sz="1900">
                <a:solidFill>
                  <a:schemeClr val="bg1"/>
                </a:solidFill>
              </a:rPr>
              <a:t> </a:t>
            </a:r>
            <a:r>
              <a:rPr lang="en-US" sz="1900" err="1">
                <a:solidFill>
                  <a:schemeClr val="bg1"/>
                </a:solidFill>
              </a:rPr>
              <a:t>manieren</a:t>
            </a:r>
            <a:r>
              <a:rPr lang="en-US" sz="1900">
                <a:solidFill>
                  <a:schemeClr val="bg1"/>
                </a:solidFill>
              </a:rPr>
              <a:t> </a:t>
            </a:r>
            <a:r>
              <a:rPr lang="en-US" sz="1900" err="1">
                <a:solidFill>
                  <a:schemeClr val="bg1"/>
                </a:solidFill>
              </a:rPr>
              <a:t>zou</a:t>
            </a:r>
            <a:r>
              <a:rPr lang="en-US" sz="1900">
                <a:solidFill>
                  <a:schemeClr val="bg1"/>
                </a:solidFill>
              </a:rPr>
              <a:t> je </a:t>
            </a:r>
            <a:r>
              <a:rPr lang="en-US" sz="1900" err="1">
                <a:solidFill>
                  <a:schemeClr val="bg1"/>
                </a:solidFill>
              </a:rPr>
              <a:t>meer</a:t>
            </a:r>
            <a:r>
              <a:rPr lang="en-US" sz="1900">
                <a:solidFill>
                  <a:schemeClr val="bg1"/>
                </a:solidFill>
              </a:rPr>
              <a:t> </a:t>
            </a:r>
            <a:r>
              <a:rPr lang="en-US" sz="1900" err="1">
                <a:solidFill>
                  <a:schemeClr val="bg1"/>
                </a:solidFill>
              </a:rPr>
              <a:t>attent</a:t>
            </a:r>
            <a:r>
              <a:rPr lang="en-US" sz="1900">
                <a:solidFill>
                  <a:schemeClr val="bg1"/>
                </a:solidFill>
              </a:rPr>
              <a:t> </a:t>
            </a:r>
            <a:r>
              <a:rPr lang="en-US" sz="1900" err="1">
                <a:solidFill>
                  <a:schemeClr val="bg1"/>
                </a:solidFill>
              </a:rPr>
              <a:t>kunnen</a:t>
            </a:r>
            <a:r>
              <a:rPr lang="en-US" sz="1900">
                <a:solidFill>
                  <a:schemeClr val="bg1"/>
                </a:solidFill>
              </a:rPr>
              <a:t> </a:t>
            </a:r>
            <a:r>
              <a:rPr lang="en-US" sz="1900" err="1">
                <a:solidFill>
                  <a:schemeClr val="bg1"/>
                </a:solidFill>
              </a:rPr>
              <a:t>zijn</a:t>
            </a:r>
            <a:r>
              <a:rPr lang="en-US" sz="1900">
                <a:solidFill>
                  <a:schemeClr val="bg1"/>
                </a:solidFill>
              </a:rPr>
              <a:t> in het </a:t>
            </a:r>
            <a:r>
              <a:rPr lang="en-US" sz="1900" err="1">
                <a:solidFill>
                  <a:schemeClr val="bg1"/>
                </a:solidFill>
              </a:rPr>
              <a:t>gebruiken</a:t>
            </a:r>
            <a:r>
              <a:rPr lang="en-US" sz="1900">
                <a:solidFill>
                  <a:schemeClr val="bg1"/>
                </a:solidFill>
              </a:rPr>
              <a:t> van </a:t>
            </a:r>
            <a:r>
              <a:rPr lang="en-US" sz="1900" err="1">
                <a:solidFill>
                  <a:schemeClr val="bg1"/>
                </a:solidFill>
              </a:rPr>
              <a:t>gastoestellen</a:t>
            </a:r>
            <a:r>
              <a:rPr lang="en-US" sz="1900">
                <a:solidFill>
                  <a:schemeClr val="bg1"/>
                </a:solidFill>
              </a:rPr>
              <a:t>?</a:t>
            </a:r>
          </a:p>
          <a:p>
            <a:pPr indent="-228600">
              <a:buFont typeface="Arial" panose="020B0604020202020204" pitchFamily="34" charset="0"/>
              <a:buChar char="•"/>
            </a:pPr>
            <a:r>
              <a:rPr lang="en-US" sz="1900" err="1">
                <a:solidFill>
                  <a:schemeClr val="bg1"/>
                </a:solidFill>
              </a:rPr>
              <a:t>Waar</a:t>
            </a:r>
            <a:r>
              <a:rPr lang="en-US" sz="1900">
                <a:solidFill>
                  <a:schemeClr val="bg1"/>
                </a:solidFill>
              </a:rPr>
              <a:t> </a:t>
            </a:r>
            <a:r>
              <a:rPr lang="en-US" sz="1900" err="1">
                <a:solidFill>
                  <a:schemeClr val="bg1"/>
                </a:solidFill>
              </a:rPr>
              <a:t>bewaar</a:t>
            </a:r>
            <a:r>
              <a:rPr lang="en-US" sz="1900">
                <a:solidFill>
                  <a:schemeClr val="bg1"/>
                </a:solidFill>
              </a:rPr>
              <a:t> je </a:t>
            </a:r>
            <a:r>
              <a:rPr lang="en-US" sz="1900" err="1">
                <a:solidFill>
                  <a:schemeClr val="bg1"/>
                </a:solidFill>
              </a:rPr>
              <a:t>idealiter</a:t>
            </a:r>
            <a:r>
              <a:rPr lang="en-US" sz="1900">
                <a:solidFill>
                  <a:schemeClr val="bg1"/>
                </a:solidFill>
              </a:rPr>
              <a:t> </a:t>
            </a:r>
            <a:r>
              <a:rPr lang="en-US" sz="1900" err="1">
                <a:solidFill>
                  <a:schemeClr val="bg1"/>
                </a:solidFill>
              </a:rPr>
              <a:t>gasflessen</a:t>
            </a:r>
            <a:r>
              <a:rPr lang="en-US" sz="1900">
                <a:solidFill>
                  <a:schemeClr val="bg1"/>
                </a:solidFill>
              </a:rPr>
              <a:t>?</a:t>
            </a:r>
          </a:p>
        </p:txBody>
      </p:sp>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85001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solidFill>
                  <a:srgbClr val="FFFFFF"/>
                </a:solidFill>
              </a:rPr>
              <a:t>Hoe </a:t>
            </a:r>
            <a:r>
              <a:rPr lang="en-US" sz="5200" err="1">
                <a:solidFill>
                  <a:srgbClr val="FFFFFF"/>
                </a:solidFill>
              </a:rPr>
              <a:t>reageren</a:t>
            </a:r>
            <a:r>
              <a:rPr lang="en-US" sz="5200">
                <a:solidFill>
                  <a:srgbClr val="FFFFFF"/>
                </a:solidFill>
              </a:rPr>
              <a:t>? </a:t>
            </a:r>
          </a:p>
          <a:p>
            <a:pPr algn="ctr"/>
            <a:r>
              <a:rPr lang="en-US" sz="4000">
                <a:solidFill>
                  <a:srgbClr val="FFFFFF"/>
                </a:solidFill>
              </a:rPr>
              <a:t>Wat </a:t>
            </a:r>
            <a:r>
              <a:rPr lang="en-US" sz="4000" err="1">
                <a:solidFill>
                  <a:srgbClr val="FFFFFF"/>
                </a:solidFill>
              </a:rPr>
              <a:t>als</a:t>
            </a:r>
            <a:r>
              <a:rPr lang="en-US" sz="4000">
                <a:solidFill>
                  <a:srgbClr val="FFFFFF"/>
                </a:solidFill>
              </a:rPr>
              <a:t> het </a:t>
            </a:r>
            <a:r>
              <a:rPr lang="en-US" sz="4000" err="1">
                <a:solidFill>
                  <a:srgbClr val="FFFFFF"/>
                </a:solidFill>
              </a:rPr>
              <a:t>fout</a:t>
            </a:r>
            <a:r>
              <a:rPr lang="en-US" sz="4000">
                <a:solidFill>
                  <a:srgbClr val="FFFFFF"/>
                </a:solidFill>
              </a:rPr>
              <a:t> </a:t>
            </a:r>
            <a:r>
              <a:rPr lang="en-US" sz="4000" err="1">
                <a:solidFill>
                  <a:srgbClr val="FFFFFF"/>
                </a:solidFill>
              </a:rPr>
              <a:t>gaat</a:t>
            </a:r>
            <a:r>
              <a:rPr lang="en-US" sz="4000">
                <a:solidFill>
                  <a:srgbClr val="FFFFFF"/>
                </a:solidFill>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83641" y="584947"/>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7"/>
            <a:ext cx="3168336" cy="1114380"/>
          </a:xfrm>
        </p:spPr>
        <p:txBody>
          <a:bodyPr vert="horz" lIns="91440" tIns="45720" rIns="91440" bIns="45720" rtlCol="0" anchor="b">
            <a:normAutofit fontScale="90000"/>
          </a:bodyPr>
          <a:lstStyle/>
          <a:p>
            <a:pPr algn="ctr"/>
            <a:r>
              <a:rPr lang="en-US" sz="5200"/>
              <a:t>Wat </a:t>
            </a:r>
            <a:r>
              <a:rPr lang="en-US" sz="5200" err="1"/>
              <a:t>zeggen</a:t>
            </a:r>
            <a:r>
              <a:rPr lang="en-US" sz="5200"/>
              <a:t> </a:t>
            </a:r>
            <a:r>
              <a:rPr lang="en-US" sz="5200" err="1"/>
              <a:t>jongeren</a:t>
            </a:r>
            <a:r>
              <a:rPr lang="en-US" sz="5200"/>
              <a:t>?  </a:t>
            </a:r>
          </a:p>
        </p:txBody>
      </p:sp>
      <p:sp>
        <p:nvSpPr>
          <p:cNvPr id="3" name="Tijdelijke aanduiding voor inhoud 2">
            <a:extLst>
              <a:ext uri="{FF2B5EF4-FFF2-40B4-BE49-F238E27FC236}">
                <a16:creationId xmlns:a16="http://schemas.microsoft.com/office/drawing/2014/main" id="{4C42092D-6861-466E-8FE1-DDC9AAAEE4BB}"/>
              </a:ext>
            </a:extLst>
          </p:cNvPr>
          <p:cNvSpPr>
            <a:spLocks noGrp="1"/>
          </p:cNvSpPr>
          <p:nvPr>
            <p:ph sz="half" idx="1"/>
          </p:nvPr>
        </p:nvSpPr>
        <p:spPr>
          <a:xfrm>
            <a:off x="8338325" y="1869532"/>
            <a:ext cx="2921756" cy="943119"/>
          </a:xfrm>
        </p:spPr>
        <p:txBody>
          <a:bodyPr vert="horz" lIns="91440" tIns="45720" rIns="91440" bIns="45720" rtlCol="0">
            <a:normAutofit/>
          </a:bodyPr>
          <a:lstStyle/>
          <a:p>
            <a:pPr marL="0" indent="0" algn="ctr">
              <a:buNone/>
            </a:pPr>
            <a:r>
              <a:rPr lang="en-US" err="1"/>
              <a:t>Zet</a:t>
            </a:r>
            <a:r>
              <a:rPr lang="en-US"/>
              <a:t> </a:t>
            </a:r>
            <a:r>
              <a:rPr lang="en-US" err="1"/>
              <a:t>deze</a:t>
            </a:r>
            <a:r>
              <a:rPr lang="en-US"/>
              <a:t> app </a:t>
            </a:r>
            <a:r>
              <a:rPr lang="en-US" err="1"/>
              <a:t>zeker</a:t>
            </a:r>
            <a:r>
              <a:rPr lang="en-US"/>
              <a:t> op je smartphone</a:t>
            </a:r>
          </a:p>
        </p:txBody>
      </p:sp>
      <p:pic>
        <p:nvPicPr>
          <p:cNvPr id="8" name="Afbeelding 8">
            <a:extLst>
              <a:ext uri="{FF2B5EF4-FFF2-40B4-BE49-F238E27FC236}">
                <a16:creationId xmlns:a16="http://schemas.microsoft.com/office/drawing/2014/main" id="{F94DA681-582E-4818-B6EB-6E852DF69CDF}"/>
              </a:ext>
            </a:extLst>
          </p:cNvPr>
          <p:cNvPicPr>
            <a:picLocks noChangeAspect="1"/>
          </p:cNvPicPr>
          <p:nvPr/>
        </p:nvPicPr>
        <p:blipFill>
          <a:blip r:embed="rId3"/>
          <a:stretch>
            <a:fillRect/>
          </a:stretch>
        </p:blipFill>
        <p:spPr>
          <a:xfrm>
            <a:off x="8126015" y="2812651"/>
            <a:ext cx="3346376" cy="3346376"/>
          </a:xfrm>
          <a:prstGeom prst="rect">
            <a:avLst/>
          </a:prstGeom>
        </p:spPr>
      </p:pic>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4"/>
          <a:stretch>
            <a:fillRect/>
          </a:stretch>
        </p:blipFill>
        <p:spPr>
          <a:xfrm>
            <a:off x="0" y="40886"/>
            <a:ext cx="8164131" cy="6776227"/>
          </a:xfrm>
          <a:prstGeom prst="rect">
            <a:avLst/>
          </a:prstGeom>
        </p:spPr>
      </p:pic>
    </p:spTree>
    <p:extLst>
      <p:ext uri="{BB962C8B-B14F-4D97-AF65-F5344CB8AC3E}">
        <p14:creationId xmlns:p14="http://schemas.microsoft.com/office/powerpoint/2010/main" val="3931173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7947209" y="4394945"/>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1586753" y="1904983"/>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sp>
        <p:nvSpPr>
          <p:cNvPr id="15" name="Rechthoek 14">
            <a:extLst>
              <a:ext uri="{FF2B5EF4-FFF2-40B4-BE49-F238E27FC236}">
                <a16:creationId xmlns:a16="http://schemas.microsoft.com/office/drawing/2014/main" id="{BDCD4113-4AA5-4B73-BCFF-FBF0B465D77F}"/>
              </a:ext>
            </a:extLst>
          </p:cNvPr>
          <p:cNvSpPr/>
          <p:nvPr/>
        </p:nvSpPr>
        <p:spPr>
          <a:xfrm>
            <a:off x="2433919" y="5183856"/>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5513292" y="3257556"/>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7947209" y="1376040"/>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3715868"/>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spTree>
    <p:extLst>
      <p:ext uri="{BB962C8B-B14F-4D97-AF65-F5344CB8AC3E}">
        <p14:creationId xmlns:p14="http://schemas.microsoft.com/office/powerpoint/2010/main" val="2653493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hlinkClick r:id="rId3"/>
            <a:extLst>
              <a:ext uri="{FF2B5EF4-FFF2-40B4-BE49-F238E27FC236}">
                <a16:creationId xmlns:a16="http://schemas.microsoft.com/office/drawing/2014/main" id="{376AEC6E-19ED-4DB7-9DB5-7B629880EAE8}"/>
              </a:ext>
            </a:extLst>
          </p:cNvPr>
          <p:cNvPicPr>
            <a:picLocks noGrp="1" noChangeAspect="1"/>
          </p:cNvPicPr>
          <p:nvPr>
            <p:ph idx="1"/>
          </p:nvPr>
        </p:nvPicPr>
        <p:blipFill>
          <a:blip r:embed="rId4"/>
          <a:stretch>
            <a:fillRect/>
          </a:stretch>
        </p:blipFill>
        <p:spPr>
          <a:xfrm>
            <a:off x="1791994" y="1411941"/>
            <a:ext cx="9077142" cy="4711234"/>
          </a:xfrm>
        </p:spPr>
      </p:pic>
    </p:spTree>
    <p:extLst>
      <p:ext uri="{BB962C8B-B14F-4D97-AF65-F5344CB8AC3E}">
        <p14:creationId xmlns:p14="http://schemas.microsoft.com/office/powerpoint/2010/main" val="2877680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13ECF-0C5B-4CFA-8CED-CCA8F72F8447}"/>
              </a:ext>
            </a:extLst>
          </p:cNvPr>
          <p:cNvSpPr>
            <a:spLocks noGrp="1"/>
          </p:cNvSpPr>
          <p:nvPr>
            <p:ph type="title"/>
          </p:nvPr>
        </p:nvSpPr>
        <p:spPr/>
        <p:txBody>
          <a:bodyPr/>
          <a:lstStyle/>
          <a:p>
            <a:r>
              <a:rPr lang="nl-NL"/>
              <a:t>Methodiek</a:t>
            </a:r>
            <a:endParaRPr lang="nl-BE"/>
          </a:p>
        </p:txBody>
      </p:sp>
      <p:pic>
        <p:nvPicPr>
          <p:cNvPr id="4" name="video-1643726490">
            <a:hlinkClick r:id="" action="ppaction://media"/>
            <a:extLst>
              <a:ext uri="{FF2B5EF4-FFF2-40B4-BE49-F238E27FC236}">
                <a16:creationId xmlns:a16="http://schemas.microsoft.com/office/drawing/2014/main" id="{6B1B1956-225E-47A7-8916-110E5A4498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650" y="2227263"/>
            <a:ext cx="6870700" cy="3949700"/>
          </a:xfrm>
        </p:spPr>
      </p:pic>
    </p:spTree>
    <p:extLst>
      <p:ext uri="{BB962C8B-B14F-4D97-AF65-F5344CB8AC3E}">
        <p14:creationId xmlns:p14="http://schemas.microsoft.com/office/powerpoint/2010/main" val="314275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a:xfrm>
            <a:off x="7202657" y="525195"/>
            <a:ext cx="4148093" cy="2806506"/>
          </a:xfrm>
        </p:spPr>
        <p:txBody>
          <a:bodyPr vert="horz" lIns="91440" tIns="45720" rIns="91440" bIns="45720" rtlCol="0" anchor="b">
            <a:normAutofit/>
          </a:bodyPr>
          <a:lstStyle/>
          <a:p>
            <a:r>
              <a:rPr lang="en-US" sz="4000" kern="1200" err="1">
                <a:solidFill>
                  <a:schemeClr val="tx1"/>
                </a:solidFill>
                <a:latin typeface="+mj-lt"/>
                <a:ea typeface="+mj-ea"/>
                <a:cs typeface="+mj-cs"/>
              </a:rPr>
              <a:t>Blijf</a:t>
            </a:r>
            <a:r>
              <a:rPr lang="en-US" sz="4000" kern="1200">
                <a:solidFill>
                  <a:schemeClr val="tx1"/>
                </a:solidFill>
                <a:latin typeface="+mj-lt"/>
                <a:ea typeface="+mj-ea"/>
                <a:cs typeface="+mj-cs"/>
              </a:rPr>
              <a:t> </a:t>
            </a:r>
            <a:r>
              <a:rPr lang="en-US" sz="4000" kern="1200" err="1">
                <a:solidFill>
                  <a:schemeClr val="tx1"/>
                </a:solidFill>
                <a:latin typeface="+mj-lt"/>
                <a:ea typeface="+mj-ea"/>
                <a:cs typeface="+mj-cs"/>
              </a:rPr>
              <a:t>kalm</a:t>
            </a:r>
            <a:r>
              <a:rPr lang="en-US" sz="4000" kern="1200">
                <a:solidFill>
                  <a:schemeClr val="tx1"/>
                </a:solidFill>
                <a:latin typeface="+mj-lt"/>
                <a:ea typeface="+mj-ea"/>
                <a:cs typeface="+mj-cs"/>
              </a:rPr>
              <a:t> </a:t>
            </a:r>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r="19183" b="-1"/>
          <a:stretch/>
        </p:blipFill>
        <p:spPr bwMode="auto">
          <a:xfrm>
            <a:off x="399688" y="171715"/>
            <a:ext cx="6202961" cy="613282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6AC4B50-CE49-4133-B971-1AEABE66CBA0}"/>
              </a:ext>
            </a:extLst>
          </p:cNvPr>
          <p:cNvSpPr>
            <a:spLocks noGrp="1"/>
          </p:cNvSpPr>
          <p:nvPr>
            <p:ph idx="1"/>
          </p:nvPr>
        </p:nvSpPr>
        <p:spPr>
          <a:xfrm>
            <a:off x="7202657" y="3526300"/>
            <a:ext cx="4148093" cy="2588458"/>
          </a:xfrm>
        </p:spPr>
        <p:txBody>
          <a:bodyPr vert="horz" lIns="91440" tIns="45720" rIns="91440" bIns="45720" rtlCol="0">
            <a:normAutofit/>
          </a:bodyPr>
          <a:lstStyle/>
          <a:p>
            <a:r>
              <a:rPr lang="en-US" sz="2000" err="1"/>
              <a:t>Eerst</a:t>
            </a:r>
            <a:r>
              <a:rPr lang="en-US" sz="2000"/>
              <a:t> eigen </a:t>
            </a:r>
            <a:r>
              <a:rPr lang="en-US" sz="2000" err="1"/>
              <a:t>veiligheid</a:t>
            </a:r>
            <a:r>
              <a:rPr lang="en-US" sz="2000"/>
              <a:t> – dan die van </a:t>
            </a:r>
            <a:r>
              <a:rPr lang="en-US" sz="2000" err="1"/>
              <a:t>anderen</a:t>
            </a:r>
            <a:r>
              <a:rPr lang="en-US" sz="2000"/>
              <a:t> </a:t>
            </a:r>
          </a:p>
          <a:p>
            <a:r>
              <a:rPr lang="en-US" sz="2000" err="1"/>
              <a:t>Bv</a:t>
            </a:r>
            <a:r>
              <a:rPr lang="en-US" sz="2000"/>
              <a:t> </a:t>
            </a:r>
            <a:r>
              <a:rPr lang="en-US" sz="2000" err="1"/>
              <a:t>brandweerman</a:t>
            </a:r>
            <a:r>
              <a:rPr lang="en-US" sz="2000"/>
              <a:t> die door </a:t>
            </a:r>
            <a:r>
              <a:rPr lang="en-US" sz="2000" err="1"/>
              <a:t>onvoorzichtigheid</a:t>
            </a:r>
            <a:r>
              <a:rPr lang="en-US" sz="2000"/>
              <a:t> </a:t>
            </a:r>
            <a:r>
              <a:rPr lang="en-US" sz="2000" err="1"/>
              <a:t>een</a:t>
            </a:r>
            <a:r>
              <a:rPr lang="en-US" sz="2000"/>
              <a:t> </a:t>
            </a:r>
            <a:r>
              <a:rPr lang="en-US" sz="2000" err="1"/>
              <a:t>ongeval</a:t>
            </a:r>
            <a:r>
              <a:rPr lang="en-US" sz="2000"/>
              <a:t> </a:t>
            </a:r>
            <a:r>
              <a:rPr lang="en-US" sz="2000" err="1"/>
              <a:t>heeft</a:t>
            </a:r>
            <a:r>
              <a:rPr lang="en-US" sz="2000"/>
              <a:t> en </a:t>
            </a:r>
            <a:r>
              <a:rPr lang="en-US" sz="2000" err="1"/>
              <a:t>niet</a:t>
            </a:r>
            <a:r>
              <a:rPr lang="en-US" sz="2000"/>
              <a:t> in de </a:t>
            </a:r>
            <a:r>
              <a:rPr lang="en-US" sz="2000" err="1"/>
              <a:t>kazerne</a:t>
            </a:r>
            <a:r>
              <a:rPr lang="en-US" sz="2000"/>
              <a:t> </a:t>
            </a:r>
            <a:r>
              <a:rPr lang="en-US" sz="2000" err="1"/>
              <a:t>geraakt</a:t>
            </a:r>
            <a:r>
              <a:rPr lang="en-US" sz="2000"/>
              <a:t> …</a:t>
            </a:r>
          </a:p>
          <a:p>
            <a:pPr mar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742790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a:xfrm>
            <a:off x="7202657" y="525195"/>
            <a:ext cx="4148093" cy="1585993"/>
          </a:xfrm>
        </p:spPr>
        <p:txBody>
          <a:bodyPr vert="horz" lIns="91440" tIns="45720" rIns="91440" bIns="45720" rtlCol="0" anchor="b">
            <a:normAutofit/>
          </a:bodyPr>
          <a:lstStyle/>
          <a:p>
            <a:r>
              <a:rPr lang="en-US" sz="4000" kern="1200" err="1">
                <a:solidFill>
                  <a:schemeClr val="tx1"/>
                </a:solidFill>
                <a:latin typeface="+mj-lt"/>
                <a:ea typeface="+mj-ea"/>
                <a:cs typeface="+mj-cs"/>
              </a:rPr>
              <a:t>Alarmeer</a:t>
            </a:r>
            <a:r>
              <a:rPr lang="en-US" sz="4000" kern="1200">
                <a:solidFill>
                  <a:schemeClr val="tx1"/>
                </a:solidFill>
                <a:latin typeface="+mj-lt"/>
                <a:ea typeface="+mj-ea"/>
                <a:cs typeface="+mj-cs"/>
              </a:rPr>
              <a:t> en </a:t>
            </a:r>
            <a:r>
              <a:rPr lang="en-US" sz="4000" kern="1200" err="1">
                <a:solidFill>
                  <a:schemeClr val="tx1"/>
                </a:solidFill>
                <a:latin typeface="+mj-lt"/>
                <a:ea typeface="+mj-ea"/>
                <a:cs typeface="+mj-cs"/>
              </a:rPr>
              <a:t>evacueer</a:t>
            </a:r>
            <a:endParaRPr lang="en-US" sz="4000" kern="1200">
              <a:solidFill>
                <a:schemeClr val="tx1"/>
              </a:solidFill>
              <a:latin typeface="+mj-lt"/>
              <a:ea typeface="+mj-ea"/>
              <a:cs typeface="+mj-cs"/>
            </a:endParaRPr>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674" y="1586423"/>
            <a:ext cx="6646989" cy="330341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828660F-5E53-47A2-A2DB-479C086E8DAC}"/>
              </a:ext>
            </a:extLst>
          </p:cNvPr>
          <p:cNvSpPr>
            <a:spLocks noGrp="1"/>
          </p:cNvSpPr>
          <p:nvPr>
            <p:ph idx="1"/>
          </p:nvPr>
        </p:nvSpPr>
        <p:spPr>
          <a:xfrm>
            <a:off x="7202657" y="2286000"/>
            <a:ext cx="4148093" cy="3828758"/>
          </a:xfrm>
        </p:spPr>
        <p:txBody>
          <a:bodyPr vert="horz" lIns="91440" tIns="45720" rIns="91440" bIns="45720" rtlCol="0">
            <a:normAutofit/>
          </a:bodyPr>
          <a:lstStyle/>
          <a:p>
            <a:r>
              <a:rPr lang="en-US" sz="2000" err="1"/>
              <a:t>Vooraf</a:t>
            </a:r>
            <a:endParaRPr lang="en-US" sz="2000"/>
          </a:p>
          <a:p>
            <a:pPr lvl="1"/>
            <a:r>
              <a:rPr lang="en-US" err="1"/>
              <a:t>Duidelijk</a:t>
            </a:r>
            <a:r>
              <a:rPr lang="en-US"/>
              <a:t> </a:t>
            </a:r>
            <a:r>
              <a:rPr lang="en-US" err="1"/>
              <a:t>noodsignaal</a:t>
            </a:r>
            <a:endParaRPr lang="en-US"/>
          </a:p>
          <a:p>
            <a:pPr lvl="1"/>
            <a:r>
              <a:rPr lang="en-US" err="1"/>
              <a:t>Verzamelplaats</a:t>
            </a:r>
            <a:r>
              <a:rPr lang="en-US"/>
              <a:t> </a:t>
            </a:r>
          </a:p>
          <a:p>
            <a:pPr lvl="1"/>
            <a:r>
              <a:rPr lang="en-US" err="1"/>
              <a:t>Evacuatieweg</a:t>
            </a:r>
            <a:r>
              <a:rPr lang="en-US"/>
              <a:t> </a:t>
            </a:r>
          </a:p>
          <a:p>
            <a:pPr lvl="1"/>
            <a:endParaRPr lang="en-US"/>
          </a:p>
          <a:p>
            <a:r>
              <a:rPr lang="en-US" sz="2000"/>
              <a:t>Moment </a:t>
            </a:r>
            <a:r>
              <a:rPr lang="en-US" sz="2000" err="1"/>
              <a:t>zelf</a:t>
            </a:r>
            <a:endParaRPr lang="en-US" sz="2000"/>
          </a:p>
          <a:p>
            <a:pPr lvl="1"/>
            <a:r>
              <a:rPr lang="en-US" err="1"/>
              <a:t>Alarmeer</a:t>
            </a:r>
            <a:r>
              <a:rPr lang="en-US"/>
              <a:t> via het </a:t>
            </a:r>
            <a:r>
              <a:rPr lang="en-US" err="1"/>
              <a:t>signaal</a:t>
            </a:r>
            <a:endParaRPr lang="en-US"/>
          </a:p>
          <a:p>
            <a:pPr lvl="1"/>
            <a:r>
              <a:rPr lang="en-US"/>
              <a:t>Sluit ramen en </a:t>
            </a:r>
            <a:r>
              <a:rPr lang="en-US" err="1"/>
              <a:t>deuren</a:t>
            </a:r>
            <a:endParaRPr lang="en-US"/>
          </a:p>
          <a:p>
            <a:pPr lvl="1"/>
            <a:r>
              <a:rPr lang="en-US" err="1"/>
              <a:t>Controleer</a:t>
            </a:r>
            <a:r>
              <a:rPr lang="en-US"/>
              <a:t> </a:t>
            </a:r>
          </a:p>
          <a:p>
            <a:pPr lvl="1"/>
            <a:r>
              <a:rPr lang="en-US" err="1"/>
              <a:t>Blijf</a:t>
            </a:r>
            <a:r>
              <a:rPr lang="en-US"/>
              <a:t> </a:t>
            </a:r>
            <a:r>
              <a:rPr lang="en-US" err="1"/>
              <a:t>buiten</a:t>
            </a:r>
            <a:r>
              <a:rPr lang="en-US"/>
              <a:t> </a:t>
            </a:r>
          </a:p>
        </p:txBody>
      </p:sp>
    </p:spTree>
    <p:extLst>
      <p:ext uri="{BB962C8B-B14F-4D97-AF65-F5344CB8AC3E}">
        <p14:creationId xmlns:p14="http://schemas.microsoft.com/office/powerpoint/2010/main" val="349333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1" name="Rectangle 7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Bel 112</a:t>
            </a:r>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94449EB-0695-4234-BA27-B0D7A8ED9D4D}"/>
              </a:ext>
            </a:extLst>
          </p:cNvPr>
          <p:cNvSpPr>
            <a:spLocks noGrp="1"/>
          </p:cNvSpPr>
          <p:nvPr>
            <p:ph idx="1"/>
          </p:nvPr>
        </p:nvSpPr>
        <p:spPr>
          <a:xfrm>
            <a:off x="7552944" y="1825625"/>
            <a:ext cx="3800856" cy="4303464"/>
          </a:xfrm>
        </p:spPr>
        <p:txBody>
          <a:bodyPr vert="horz" lIns="91440" tIns="45720" rIns="91440" bIns="45720" rtlCol="0">
            <a:normAutofit/>
          </a:bodyPr>
          <a:lstStyle/>
          <a:p>
            <a:r>
              <a:rPr lang="en-US" sz="2000"/>
              <a:t>Bel 112 of </a:t>
            </a:r>
            <a:r>
              <a:rPr lang="en-US" sz="2000" err="1"/>
              <a:t>gebruik</a:t>
            </a:r>
            <a:r>
              <a:rPr lang="en-US" sz="2000"/>
              <a:t> de app</a:t>
            </a:r>
          </a:p>
          <a:p>
            <a:r>
              <a:rPr lang="en-US" sz="2000" err="1"/>
              <a:t>Geef</a:t>
            </a:r>
            <a:r>
              <a:rPr lang="en-US" sz="2000"/>
              <a:t> </a:t>
            </a:r>
            <a:r>
              <a:rPr lang="en-US" sz="2000" err="1"/>
              <a:t>volgende</a:t>
            </a:r>
            <a:r>
              <a:rPr lang="en-US" sz="2000"/>
              <a:t> </a:t>
            </a:r>
            <a:r>
              <a:rPr lang="en-US" sz="2000" err="1"/>
              <a:t>zaken</a:t>
            </a:r>
            <a:r>
              <a:rPr lang="en-US" sz="2000"/>
              <a:t> door=</a:t>
            </a:r>
          </a:p>
          <a:p>
            <a:pPr lvl="1"/>
            <a:r>
              <a:rPr lang="en-US"/>
              <a:t>Wie </a:t>
            </a:r>
          </a:p>
          <a:p>
            <a:pPr lvl="1"/>
            <a:r>
              <a:rPr lang="en-US" err="1"/>
              <a:t>Waar</a:t>
            </a:r>
            <a:endParaRPr lang="en-US"/>
          </a:p>
          <a:p>
            <a:pPr lvl="1"/>
            <a:r>
              <a:rPr lang="en-US"/>
              <a:t>Wat</a:t>
            </a:r>
          </a:p>
          <a:p>
            <a:r>
              <a:rPr lang="en-US" sz="2000" err="1"/>
              <a:t>Opwachten</a:t>
            </a:r>
            <a:r>
              <a:rPr lang="en-US" sz="2000"/>
              <a:t> </a:t>
            </a:r>
          </a:p>
          <a:p>
            <a:r>
              <a:rPr lang="en-US" sz="2000" err="1"/>
              <a:t>Noodgevallen</a:t>
            </a:r>
            <a:r>
              <a:rPr lang="en-US" sz="2000"/>
              <a:t>, </a:t>
            </a:r>
            <a:r>
              <a:rPr lang="en-US" sz="2000" err="1"/>
              <a:t>niet</a:t>
            </a:r>
            <a:r>
              <a:rPr lang="en-US" sz="2000"/>
              <a:t> </a:t>
            </a:r>
            <a:r>
              <a:rPr lang="en-US" sz="2000" err="1"/>
              <a:t>zomaar</a:t>
            </a:r>
            <a:r>
              <a:rPr lang="en-US" sz="2000"/>
              <a:t> </a:t>
            </a:r>
          </a:p>
        </p:txBody>
      </p:sp>
    </p:spTree>
    <p:extLst>
      <p:ext uri="{BB962C8B-B14F-4D97-AF65-F5344CB8AC3E}">
        <p14:creationId xmlns:p14="http://schemas.microsoft.com/office/powerpoint/2010/main" val="87491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a:t>Op het programma </a:t>
            </a:r>
            <a:endParaRPr lang="nl-BE"/>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idx="1"/>
          </p:nvPr>
        </p:nvSpPr>
        <p:spPr/>
        <p:txBody>
          <a:bodyPr/>
          <a:lstStyle/>
          <a:p>
            <a:r>
              <a:rPr lang="nl-NL"/>
              <a:t>Introductie en kennismaking</a:t>
            </a:r>
          </a:p>
          <a:p>
            <a:r>
              <a:rPr lang="nl-NL"/>
              <a:t>Pictogrammen en gevaren  </a:t>
            </a:r>
          </a:p>
          <a:p>
            <a:r>
              <a:rPr lang="nl-NL"/>
              <a:t>Gevaren in jouw lokaal/gebouw</a:t>
            </a:r>
          </a:p>
          <a:p>
            <a:r>
              <a:rPr lang="nl-NL"/>
              <a:t>Hoe reageren? Wat als het misloopt?  </a:t>
            </a:r>
          </a:p>
          <a:p>
            <a:endParaRPr lang="nl-NL"/>
          </a:p>
          <a:p>
            <a:pPr marL="0" indent="0">
              <a:buNone/>
            </a:pPr>
            <a:endParaRPr lang="nl-BE"/>
          </a:p>
        </p:txBody>
      </p:sp>
    </p:spTree>
    <p:extLst>
      <p:ext uri="{BB962C8B-B14F-4D97-AF65-F5344CB8AC3E}">
        <p14:creationId xmlns:p14="http://schemas.microsoft.com/office/powerpoint/2010/main" val="842171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idx="1"/>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a:t>Max. 1 bluspoging</a:t>
            </a:r>
          </a:p>
          <a:p>
            <a:pPr indent="-228600">
              <a:buFont typeface="Arial" panose="020B0604020202020204" pitchFamily="34" charset="0"/>
              <a:buChar char="•"/>
            </a:pPr>
            <a:r>
              <a:rPr lang="en-US" sz="2000"/>
              <a:t>Hang de held niet uit </a:t>
            </a:r>
          </a:p>
          <a:p>
            <a:pPr indent="-228600">
              <a:buFont typeface="Arial" panose="020B0604020202020204" pitchFamily="34" charset="0"/>
              <a:buChar char="•"/>
            </a:pPr>
            <a:r>
              <a:rPr lang="en-US" sz="2000"/>
              <a:t>Welke blusmiddelen zijn er te vinden? </a:t>
            </a:r>
          </a:p>
          <a:p>
            <a:pPr marL="0" indent="-228600">
              <a:buFont typeface="Arial" panose="020B0604020202020204" pitchFamily="34" charset="0"/>
              <a:buChar char="•"/>
            </a:pPr>
            <a:endParaRPr lang="en-US" sz="2000"/>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r="16049"/>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9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36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t>Verzamel</a:t>
            </a:r>
            <a:r>
              <a:rPr lang="en-US" sz="4000"/>
              <a:t> op de </a:t>
            </a:r>
            <a:r>
              <a:rPr lang="en-US" sz="4000" err="1"/>
              <a:t>juiste</a:t>
            </a:r>
            <a:r>
              <a:rPr lang="en-US" sz="4000"/>
              <a:t> </a:t>
            </a:r>
            <a:r>
              <a:rPr lang="en-US" sz="4000" err="1"/>
              <a:t>plaats</a:t>
            </a:r>
            <a:endParaRPr lang="en-US" sz="400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 b="46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err="1"/>
              <a:t>Veilige</a:t>
            </a:r>
            <a:r>
              <a:rPr lang="en-US" sz="2000"/>
              <a:t> </a:t>
            </a:r>
            <a:r>
              <a:rPr lang="en-US" sz="2000" err="1"/>
              <a:t>plaats</a:t>
            </a:r>
            <a:endParaRPr lang="en-US" sz="2000"/>
          </a:p>
          <a:p>
            <a:pPr indent="-228600">
              <a:buFont typeface="Arial" panose="020B0604020202020204" pitchFamily="34" charset="0"/>
              <a:buChar char="•"/>
            </a:pPr>
            <a:r>
              <a:rPr lang="en-US" sz="2000" err="1"/>
              <a:t>Inventaris</a:t>
            </a:r>
            <a:r>
              <a:rPr lang="en-US" sz="2000"/>
              <a:t> </a:t>
            </a:r>
            <a:r>
              <a:rPr lang="en-US" sz="2000" err="1"/>
              <a:t>deelnemers</a:t>
            </a:r>
            <a:endParaRPr lang="en-US" sz="2000"/>
          </a:p>
          <a:p>
            <a:pPr indent="-228600">
              <a:buFont typeface="Arial" panose="020B0604020202020204" pitchFamily="34" charset="0"/>
              <a:buChar char="•"/>
            </a:pPr>
            <a:r>
              <a:rPr lang="en-US" sz="2000" err="1"/>
              <a:t>Aanspreekpunt</a:t>
            </a:r>
            <a:r>
              <a:rPr lang="en-US" sz="2000"/>
              <a:t> </a:t>
            </a:r>
          </a:p>
          <a:p>
            <a:pPr indent="-228600">
              <a:buFont typeface="Arial" panose="020B0604020202020204" pitchFamily="34" charset="0"/>
              <a:buChar char="•"/>
            </a:pPr>
            <a:r>
              <a:rPr lang="en-US" sz="2000" err="1"/>
              <a:t>Niet</a:t>
            </a:r>
            <a:r>
              <a:rPr lang="en-US" sz="2000"/>
              <a:t> </a:t>
            </a:r>
            <a:r>
              <a:rPr lang="en-US" sz="2000" err="1"/>
              <a:t>zomaar</a:t>
            </a:r>
            <a:r>
              <a:rPr lang="en-US" sz="2000"/>
              <a:t> </a:t>
            </a:r>
            <a:r>
              <a:rPr lang="en-US" sz="2000" err="1"/>
              <a:t>vertrekken</a:t>
            </a:r>
            <a:r>
              <a:rPr lang="en-US" sz="2000"/>
              <a: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39201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idx="1"/>
          </p:nvPr>
        </p:nvSpPr>
        <p:spPr>
          <a:xfrm>
            <a:off x="838200" y="1825625"/>
            <a:ext cx="4152774" cy="4303464"/>
          </a:xfrm>
        </p:spPr>
        <p:txBody>
          <a:bodyPr vert="horz" lIns="91440" tIns="45720" rIns="91440" bIns="45720" rtlCol="0">
            <a:normAutofit/>
          </a:bodyPr>
          <a:lstStyle/>
          <a:p>
            <a:r>
              <a:rPr lang="en-US" sz="2000" err="1"/>
              <a:t>Aanspreekpunt</a:t>
            </a:r>
            <a:endParaRPr lang="en-US" sz="2000"/>
          </a:p>
          <a:p>
            <a:r>
              <a:rPr lang="en-US" sz="2000" err="1"/>
              <a:t>Informeer</a:t>
            </a:r>
            <a:r>
              <a:rPr lang="en-US" sz="2000"/>
              <a:t> de </a:t>
            </a:r>
            <a:r>
              <a:rPr lang="en-US" sz="2000" err="1"/>
              <a:t>hulpdiensten</a:t>
            </a:r>
            <a:endParaRPr lang="en-US" sz="2000"/>
          </a:p>
          <a:p>
            <a:r>
              <a:rPr lang="en-US" sz="2000" err="1"/>
              <a:t>Werk</a:t>
            </a:r>
            <a:r>
              <a:rPr lang="en-US" sz="2000"/>
              <a:t> mee</a:t>
            </a:r>
          </a:p>
          <a:p>
            <a:pPr marL="0"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2" r="-1"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cxnSp>
        <p:nvCxnSpPr>
          <p:cNvPr id="17" name="Rechte verbindingslijn met pijl 16">
            <a:extLst>
              <a:ext uri="{FF2B5EF4-FFF2-40B4-BE49-F238E27FC236}">
                <a16:creationId xmlns:a16="http://schemas.microsoft.com/office/drawing/2014/main" id="{4C1B1C57-24EC-4412-A706-0F96ED56AA14}"/>
              </a:ext>
            </a:extLst>
          </p:cNvPr>
          <p:cNvCxnSpPr/>
          <p:nvPr/>
        </p:nvCxnSpPr>
        <p:spPr>
          <a:xfrm>
            <a:off x="3094685"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DC0997DC-2C43-4501-841B-3370D6BEFF9C}"/>
              </a:ext>
            </a:extLst>
          </p:cNvPr>
          <p:cNvCxnSpPr/>
          <p:nvPr/>
        </p:nvCxnSpPr>
        <p:spPr>
          <a:xfrm>
            <a:off x="6573684" y="2654465"/>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Rechte verbindingslijn met pijl 18">
            <a:extLst>
              <a:ext uri="{FF2B5EF4-FFF2-40B4-BE49-F238E27FC236}">
                <a16:creationId xmlns:a16="http://schemas.microsoft.com/office/drawing/2014/main" id="{F3967744-ADAA-40FE-858A-6B71A3720789}"/>
              </a:ext>
            </a:extLst>
          </p:cNvPr>
          <p:cNvCxnSpPr/>
          <p:nvPr/>
        </p:nvCxnSpPr>
        <p:spPr>
          <a:xfrm>
            <a:off x="3739120" y="3828173"/>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Rechte verbindingslijn met pijl 19">
            <a:extLst>
              <a:ext uri="{FF2B5EF4-FFF2-40B4-BE49-F238E27FC236}">
                <a16:creationId xmlns:a16="http://schemas.microsoft.com/office/drawing/2014/main" id="{DCAE64D3-7508-4E8A-AB4A-8B6A4B1BB0D2}"/>
              </a:ext>
            </a:extLst>
          </p:cNvPr>
          <p:cNvCxnSpPr/>
          <p:nvPr/>
        </p:nvCxnSpPr>
        <p:spPr>
          <a:xfrm>
            <a:off x="7969411" y="3848620"/>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Even oefenen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DA750"/>
            </a:solidFill>
          </a:ln>
        </p:spPr>
        <p:style>
          <a:lnRef idx="1">
            <a:schemeClr val="accent1"/>
          </a:lnRef>
          <a:fillRef idx="0">
            <a:schemeClr val="accent1"/>
          </a:fillRef>
          <a:effectRef idx="0">
            <a:schemeClr val="accent1"/>
          </a:effectRef>
          <a:fontRef idx="minor">
            <a:schemeClr val="tx1"/>
          </a:fontRef>
        </p:style>
      </p:cxnSp>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92DEE-FD49-433D-A8F9-0EA9E78255A5}"/>
              </a:ext>
            </a:extLst>
          </p:cNvPr>
          <p:cNvSpPr>
            <a:spLocks noGrp="1"/>
          </p:cNvSpPr>
          <p:nvPr>
            <p:ph type="title"/>
          </p:nvPr>
        </p:nvSpPr>
        <p:spPr/>
        <p:txBody>
          <a:bodyPr/>
          <a:lstStyle/>
          <a:p>
            <a:r>
              <a:rPr lang="nl-NL"/>
              <a:t>Methodiek</a:t>
            </a:r>
            <a:endParaRPr lang="nl-BE"/>
          </a:p>
        </p:txBody>
      </p:sp>
      <p:pic>
        <p:nvPicPr>
          <p:cNvPr id="4" name="video-1643725693">
            <a:hlinkClick r:id="" action="ppaction://media"/>
            <a:extLst>
              <a:ext uri="{FF2B5EF4-FFF2-40B4-BE49-F238E27FC236}">
                <a16:creationId xmlns:a16="http://schemas.microsoft.com/office/drawing/2014/main" id="{2D0C5BFD-D38B-4043-9FC3-03B9F5D06F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650" y="2227263"/>
            <a:ext cx="6870700" cy="3949700"/>
          </a:xfrm>
        </p:spPr>
      </p:pic>
    </p:spTree>
    <p:extLst>
      <p:ext uri="{BB962C8B-B14F-4D97-AF65-F5344CB8AC3E}">
        <p14:creationId xmlns:p14="http://schemas.microsoft.com/office/powerpoint/2010/main" val="15921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Afsluiten</a:t>
            </a:r>
            <a:r>
              <a:rPr lang="en-US" sz="5200">
                <a:solidFill>
                  <a:srgbClr val="FFFFFF"/>
                </a:solidFill>
              </a:rPr>
              <a:t> en </a:t>
            </a:r>
            <a:r>
              <a:rPr lang="en-US" sz="5200" err="1">
                <a:solidFill>
                  <a:srgbClr val="FFFFFF"/>
                </a:solidFill>
              </a:rPr>
              <a:t>reflectie</a:t>
            </a:r>
            <a:endParaRPr lang="en-US" sz="5200">
              <a:solidFill>
                <a:srgbClr val="FFFFFF"/>
              </a:solidFill>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nl-BE" sz="4000"/>
              <a:t>Reflectie</a:t>
            </a:r>
            <a:r>
              <a:rPr lang="en-US" sz="400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2000"/>
              <a:t>Wat neem </a:t>
            </a:r>
            <a:r>
              <a:rPr lang="en-US" sz="2000" err="1"/>
              <a:t>jij</a:t>
            </a:r>
            <a:r>
              <a:rPr lang="en-US" sz="2000"/>
              <a:t> mee </a:t>
            </a:r>
            <a:r>
              <a:rPr lang="en-US" sz="2000" err="1"/>
              <a:t>na</a:t>
            </a:r>
            <a:r>
              <a:rPr lang="en-US" sz="2000"/>
              <a:t> </a:t>
            </a:r>
            <a:r>
              <a:rPr lang="en-US" sz="2000" err="1"/>
              <a:t>vandaag</a:t>
            </a:r>
            <a:r>
              <a:rPr lang="en-US" sz="2000"/>
              <a:t>? </a:t>
            </a:r>
          </a:p>
          <a:p>
            <a:r>
              <a:rPr lang="en-US" sz="2000" err="1"/>
              <a:t>Waar</a:t>
            </a:r>
            <a:r>
              <a:rPr lang="en-US" sz="2000"/>
              <a:t> was </a:t>
            </a:r>
            <a:r>
              <a:rPr lang="en-US" sz="2000" err="1"/>
              <a:t>jij</a:t>
            </a:r>
            <a:r>
              <a:rPr lang="en-US" sz="2000"/>
              <a:t> je </a:t>
            </a:r>
            <a:r>
              <a:rPr lang="en-US" sz="2000" err="1"/>
              <a:t>nog</a:t>
            </a:r>
            <a:r>
              <a:rPr lang="en-US" sz="2000"/>
              <a:t> </a:t>
            </a:r>
            <a:r>
              <a:rPr lang="en-US" sz="2000" err="1"/>
              <a:t>niet</a:t>
            </a:r>
            <a:r>
              <a:rPr lang="en-US" sz="2000"/>
              <a:t> </a:t>
            </a:r>
            <a:r>
              <a:rPr lang="en-US" sz="2000" err="1"/>
              <a:t>bewust</a:t>
            </a:r>
            <a:r>
              <a:rPr lang="en-US" sz="2000"/>
              <a:t> van en ga je nu </a:t>
            </a:r>
            <a:r>
              <a:rPr lang="en-US" sz="2000" err="1"/>
              <a:t>anders</a:t>
            </a:r>
            <a:r>
              <a:rPr lang="en-US" sz="2000"/>
              <a:t> mee </a:t>
            </a:r>
            <a:r>
              <a:rPr lang="en-US" sz="2000" err="1"/>
              <a:t>omgaan</a:t>
            </a:r>
            <a:r>
              <a:rPr lang="en-US" sz="2000"/>
              <a:t>? </a:t>
            </a:r>
          </a:p>
          <a:p>
            <a:r>
              <a:rPr lang="en-US" sz="2000"/>
              <a:t>Als je morgen in </a:t>
            </a:r>
            <a:r>
              <a:rPr lang="en-US" sz="2000" err="1"/>
              <a:t>jouw</a:t>
            </a:r>
            <a:r>
              <a:rPr lang="en-US" sz="2000"/>
              <a:t> </a:t>
            </a:r>
            <a:r>
              <a:rPr lang="en-US" sz="2000" err="1"/>
              <a:t>lokaal</a:t>
            </a:r>
            <a:r>
              <a:rPr lang="en-US" sz="2000"/>
              <a:t>/</a:t>
            </a:r>
            <a:r>
              <a:rPr lang="en-US" sz="2000" err="1"/>
              <a:t>ruimte</a:t>
            </a:r>
            <a:r>
              <a:rPr lang="en-US" sz="2000"/>
              <a:t>/</a:t>
            </a:r>
            <a:r>
              <a:rPr lang="en-US" sz="2000" err="1"/>
              <a:t>gebouw</a:t>
            </a:r>
            <a:r>
              <a:rPr lang="en-US" sz="2000"/>
              <a:t> </a:t>
            </a:r>
            <a:r>
              <a:rPr lang="en-US" sz="2000" err="1"/>
              <a:t>komt</a:t>
            </a:r>
            <a:r>
              <a:rPr lang="en-US" sz="2000"/>
              <a:t>, wat is dan het </a:t>
            </a:r>
            <a:r>
              <a:rPr lang="en-US" sz="2000" err="1"/>
              <a:t>eerste</a:t>
            </a:r>
            <a:r>
              <a:rPr lang="en-US" sz="2000"/>
              <a:t> </a:t>
            </a:r>
            <a:r>
              <a:rPr lang="en-US" sz="2000" err="1"/>
              <a:t>dat</a:t>
            </a:r>
            <a:r>
              <a:rPr lang="en-US" sz="2000"/>
              <a:t> je </a:t>
            </a:r>
            <a:r>
              <a:rPr lang="en-US" sz="2000" err="1"/>
              <a:t>doet</a:t>
            </a:r>
            <a:r>
              <a:rPr lang="nl-BE" sz="2000"/>
              <a:t> als ‘gevolg’ van deze opleiding? </a:t>
            </a:r>
            <a:br>
              <a:rPr lang="nl-BE" sz="2000"/>
            </a:br>
            <a:endParaRPr lang="nl-BE" sz="2000"/>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idx="1"/>
          </p:nvPr>
        </p:nvSpPr>
        <p:spPr/>
        <p:txBody>
          <a:bodyPr/>
          <a:lstStyle/>
          <a:p>
            <a:r>
              <a:rPr lang="nl-BE"/>
              <a:t>www.jeugdlokalen.be </a:t>
            </a:r>
          </a:p>
          <a:p>
            <a:r>
              <a:rPr lang="nl-BE">
                <a:solidFill>
                  <a:schemeClr val="bg2">
                    <a:lumMod val="65000"/>
                  </a:schemeClr>
                </a:solidFill>
              </a:rPr>
              <a:t>De website van jouw brandweerzone/hulpverleningszone </a:t>
            </a:r>
          </a:p>
          <a:p>
            <a:r>
              <a:rPr lang="nl-BE">
                <a:solidFill>
                  <a:schemeClr val="bg2">
                    <a:lumMod val="65000"/>
                  </a:schemeClr>
                </a:solidFill>
              </a:rPr>
              <a:t>Jeugd/vrijetijdsdienst van je stad/gemeente </a:t>
            </a:r>
          </a:p>
          <a:p>
            <a:r>
              <a:rPr lang="nl-BE"/>
              <a:t>Ikwordbrandweer.be voor wie meer wil dan dit </a:t>
            </a:r>
          </a:p>
          <a:p>
            <a:endParaRPr lang="nl-BE"/>
          </a:p>
        </p:txBody>
      </p:sp>
    </p:spTree>
    <p:extLst>
      <p:ext uri="{BB962C8B-B14F-4D97-AF65-F5344CB8AC3E}">
        <p14:creationId xmlns:p14="http://schemas.microsoft.com/office/powerpoint/2010/main" val="485798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7CF12-B48F-4128-930B-DC75EAD27588}"/>
              </a:ext>
            </a:extLst>
          </p:cNvPr>
          <p:cNvSpPr>
            <a:spLocks noGrp="1"/>
          </p:cNvSpPr>
          <p:nvPr>
            <p:ph type="title"/>
          </p:nvPr>
        </p:nvSpPr>
        <p:spPr/>
        <p:txBody>
          <a:bodyPr/>
          <a:lstStyle/>
          <a:p>
            <a:r>
              <a:rPr lang="nl-NL"/>
              <a:t>Welk materiaal is nodig voor deze vorming?</a:t>
            </a:r>
            <a:endParaRPr lang="nl-BE"/>
          </a:p>
        </p:txBody>
      </p:sp>
      <p:sp>
        <p:nvSpPr>
          <p:cNvPr id="3" name="Tijdelijke aanduiding voor inhoud 2">
            <a:extLst>
              <a:ext uri="{FF2B5EF4-FFF2-40B4-BE49-F238E27FC236}">
                <a16:creationId xmlns:a16="http://schemas.microsoft.com/office/drawing/2014/main" id="{E3E0DD14-1826-453B-83A4-8C92A3E49FE5}"/>
              </a:ext>
            </a:extLst>
          </p:cNvPr>
          <p:cNvSpPr>
            <a:spLocks noGrp="1"/>
          </p:cNvSpPr>
          <p:nvPr>
            <p:ph idx="1"/>
          </p:nvPr>
        </p:nvSpPr>
        <p:spPr/>
        <p:txBody>
          <a:bodyPr>
            <a:normAutofit/>
          </a:bodyPr>
          <a:lstStyle/>
          <a:p>
            <a:r>
              <a:rPr lang="nl-NL"/>
              <a:t>Internet</a:t>
            </a:r>
          </a:p>
          <a:p>
            <a:r>
              <a:rPr lang="nl-NL"/>
              <a:t>Deze presentatie</a:t>
            </a:r>
          </a:p>
          <a:p>
            <a:r>
              <a:rPr lang="nl-NL"/>
              <a:t>Beamer of groot scherm</a:t>
            </a:r>
          </a:p>
          <a:p>
            <a:r>
              <a:rPr lang="nl-NL"/>
              <a:t>Computer/laptop</a:t>
            </a:r>
          </a:p>
          <a:p>
            <a:r>
              <a:rPr lang="nl-NL"/>
              <a:t>Lesfiches </a:t>
            </a:r>
          </a:p>
          <a:p>
            <a:r>
              <a:rPr lang="nl-NL"/>
              <a:t>De puzzel van de 6 stappen (afgedrukt per aantal groepjes)</a:t>
            </a:r>
          </a:p>
          <a:p>
            <a:r>
              <a:rPr lang="nl-NL"/>
              <a:t>De pictogrammen (afgedrukt per aantal groepjes)</a:t>
            </a:r>
          </a:p>
          <a:p>
            <a:r>
              <a:rPr lang="nl-NL"/>
              <a:t>Een van de twee verhaaltjes ( afgedrukt per aantal groepjes)</a:t>
            </a:r>
            <a:endParaRPr lang="nl-BE"/>
          </a:p>
        </p:txBody>
      </p:sp>
    </p:spTree>
    <p:extLst>
      <p:ext uri="{BB962C8B-B14F-4D97-AF65-F5344CB8AC3E}">
        <p14:creationId xmlns:p14="http://schemas.microsoft.com/office/powerpoint/2010/main" val="19329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4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B494F5F-DFF6-4EBC-9699-51DB2CDE88BF}"/>
              </a:ext>
            </a:extLst>
          </p:cNvPr>
          <p:cNvSpPr txBox="1"/>
          <p:nvPr/>
        </p:nvSpPr>
        <p:spPr>
          <a:xfrm>
            <a:off x="838200"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2608263"/>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365625" y="5373688"/>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813"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97813"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2" name="Titel 1">
            <a:extLst>
              <a:ext uri="{FF2B5EF4-FFF2-40B4-BE49-F238E27FC236}">
                <a16:creationId xmlns:a16="http://schemas.microsoft.com/office/drawing/2014/main" id="{8E7EC283-1235-4D6C-A523-10F73FA1128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err="1">
                <a:solidFill>
                  <a:schemeClr val="bg1"/>
                </a:solidFill>
                <a:latin typeface="+mj-lt"/>
                <a:ea typeface="+mj-ea"/>
                <a:cs typeface="+mj-cs"/>
              </a:rPr>
              <a:t>Introductie</a:t>
            </a:r>
            <a:r>
              <a:rPr lang="en-US" kern="1200">
                <a:solidFill>
                  <a:schemeClr val="bg1"/>
                </a:solidFill>
                <a:latin typeface="+mj-lt"/>
                <a:ea typeface="+mj-ea"/>
                <a:cs typeface="+mj-cs"/>
              </a:rPr>
              <a:t> en </a:t>
            </a:r>
            <a:r>
              <a:rPr lang="en-US" kern="1200" err="1">
                <a:solidFill>
                  <a:schemeClr val="bg1"/>
                </a:solidFill>
                <a:latin typeface="+mj-lt"/>
                <a:ea typeface="+mj-ea"/>
                <a:cs typeface="+mj-cs"/>
              </a:rPr>
              <a:t>kennismaking</a:t>
            </a:r>
            <a:r>
              <a:rPr lang="en-US" kern="1200">
                <a:solidFill>
                  <a:schemeClr val="bg1"/>
                </a:solidFill>
                <a:latin typeface="+mj-lt"/>
                <a:ea typeface="+mj-ea"/>
                <a:cs typeface="+mj-cs"/>
              </a:rPr>
              <a:t> </a:t>
            </a:r>
          </a:p>
        </p:txBody>
      </p:sp>
    </p:spTree>
    <p:extLst>
      <p:ext uri="{BB962C8B-B14F-4D97-AF65-F5344CB8AC3E}">
        <p14:creationId xmlns:p14="http://schemas.microsoft.com/office/powerpoint/2010/main" val="66296568"/>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A45F2-6132-4B3E-B12C-249A1BC79582}"/>
              </a:ext>
            </a:extLst>
          </p:cNvPr>
          <p:cNvSpPr>
            <a:spLocks noGrp="1"/>
          </p:cNvSpPr>
          <p:nvPr>
            <p:ph type="title"/>
          </p:nvPr>
        </p:nvSpPr>
        <p:spPr/>
        <p:txBody>
          <a:bodyPr/>
          <a:lstStyle/>
          <a:p>
            <a:r>
              <a:rPr lang="nl-NL"/>
              <a:t>Hoe werkt de </a:t>
            </a:r>
            <a:r>
              <a:rPr lang="nl-NL" err="1"/>
              <a:t>powerpoint</a:t>
            </a:r>
            <a:r>
              <a:rPr lang="nl-NL"/>
              <a:t>?</a:t>
            </a:r>
            <a:endParaRPr lang="nl-BE"/>
          </a:p>
        </p:txBody>
      </p:sp>
      <p:sp>
        <p:nvSpPr>
          <p:cNvPr id="3" name="Tijdelijke aanduiding voor inhoud 2">
            <a:extLst>
              <a:ext uri="{FF2B5EF4-FFF2-40B4-BE49-F238E27FC236}">
                <a16:creationId xmlns:a16="http://schemas.microsoft.com/office/drawing/2014/main" id="{9447598E-F900-4F73-99DF-C14713B12CA0}"/>
              </a:ext>
            </a:extLst>
          </p:cNvPr>
          <p:cNvSpPr>
            <a:spLocks noGrp="1"/>
          </p:cNvSpPr>
          <p:nvPr>
            <p:ph idx="1"/>
          </p:nvPr>
        </p:nvSpPr>
        <p:spPr/>
        <p:txBody>
          <a:bodyPr/>
          <a:lstStyle/>
          <a:p>
            <a:r>
              <a:rPr lang="nl-NL"/>
              <a:t>De presentatie is zo opgebouwd dat de spreker in de notities per slide de methodiek kan doornemen</a:t>
            </a:r>
          </a:p>
          <a:p>
            <a:r>
              <a:rPr lang="nl-NL"/>
              <a:t>Er zijn ook aparte fiches voor deze vorming voorzien waar ook alle uitleg en elke methodiek in detail wordt omschreven</a:t>
            </a:r>
            <a:endParaRPr lang="nl-BE"/>
          </a:p>
        </p:txBody>
      </p:sp>
      <p:pic>
        <p:nvPicPr>
          <p:cNvPr id="9" name="Afbeelding 8">
            <a:extLst>
              <a:ext uri="{FF2B5EF4-FFF2-40B4-BE49-F238E27FC236}">
                <a16:creationId xmlns:a16="http://schemas.microsoft.com/office/drawing/2014/main" id="{03588BB3-F910-46D5-969A-7F91929DD471}"/>
              </a:ext>
            </a:extLst>
          </p:cNvPr>
          <p:cNvPicPr>
            <a:picLocks noChangeAspect="1"/>
          </p:cNvPicPr>
          <p:nvPr/>
        </p:nvPicPr>
        <p:blipFill>
          <a:blip r:embed="rId2"/>
          <a:stretch>
            <a:fillRect/>
          </a:stretch>
        </p:blipFill>
        <p:spPr>
          <a:xfrm>
            <a:off x="404619" y="0"/>
            <a:ext cx="10949181" cy="6858000"/>
          </a:xfrm>
          <a:prstGeom prst="rect">
            <a:avLst/>
          </a:prstGeom>
        </p:spPr>
      </p:pic>
    </p:spTree>
    <p:extLst>
      <p:ext uri="{BB962C8B-B14F-4D97-AF65-F5344CB8AC3E}">
        <p14:creationId xmlns:p14="http://schemas.microsoft.com/office/powerpoint/2010/main" val="1005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BDB12-56D7-4410-90D0-3E12BD901C6B}"/>
              </a:ext>
            </a:extLst>
          </p:cNvPr>
          <p:cNvSpPr>
            <a:spLocks noGrp="1"/>
          </p:cNvSpPr>
          <p:nvPr>
            <p:ph type="title"/>
          </p:nvPr>
        </p:nvSpPr>
        <p:spPr/>
        <p:txBody>
          <a:bodyPr/>
          <a:lstStyle/>
          <a:p>
            <a:r>
              <a:rPr lang="nl-NL"/>
              <a:t>Samenverhaal</a:t>
            </a:r>
            <a:endParaRPr lang="nl-BE"/>
          </a:p>
        </p:txBody>
      </p:sp>
      <p:sp>
        <p:nvSpPr>
          <p:cNvPr id="3" name="Tijdelijke aanduiding voor inhoud 2">
            <a:extLst>
              <a:ext uri="{FF2B5EF4-FFF2-40B4-BE49-F238E27FC236}">
                <a16:creationId xmlns:a16="http://schemas.microsoft.com/office/drawing/2014/main" id="{584D48EE-D367-4BE6-8E64-1047FAF0E058}"/>
              </a:ext>
            </a:extLst>
          </p:cNvPr>
          <p:cNvSpPr>
            <a:spLocks noGrp="1"/>
          </p:cNvSpPr>
          <p:nvPr>
            <p:ph idx="1"/>
          </p:nvPr>
        </p:nvSpPr>
        <p:spPr/>
        <p:txBody>
          <a:bodyPr/>
          <a:lstStyle/>
          <a:p>
            <a:r>
              <a:rPr lang="nl-NL"/>
              <a:t>De jeugdconsulent: brengt jongeren samen en vertelt vanuit diens expertise</a:t>
            </a:r>
          </a:p>
          <a:p>
            <a:r>
              <a:rPr lang="nl-NL"/>
              <a:t>De lokale brandweerzone: expert in ervaringen in de praktijk</a:t>
            </a:r>
            <a:br>
              <a:rPr lang="nl-NL"/>
            </a:br>
            <a:endParaRPr lang="nl-NL"/>
          </a:p>
          <a:p>
            <a:r>
              <a:rPr lang="nl-NL"/>
              <a:t>Deze vorming is </a:t>
            </a:r>
            <a:r>
              <a:rPr lang="nl-NL" u="sng"/>
              <a:t>gratis</a:t>
            </a:r>
          </a:p>
          <a:p>
            <a:endParaRPr lang="nl-BE"/>
          </a:p>
        </p:txBody>
      </p:sp>
    </p:spTree>
    <p:extLst>
      <p:ext uri="{BB962C8B-B14F-4D97-AF65-F5344CB8AC3E}">
        <p14:creationId xmlns:p14="http://schemas.microsoft.com/office/powerpoint/2010/main" val="2023405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6396B-19E8-42C5-9183-A3995C1A4438}"/>
              </a:ext>
            </a:extLst>
          </p:cNvPr>
          <p:cNvSpPr>
            <a:spLocks noGrp="1"/>
          </p:cNvSpPr>
          <p:nvPr>
            <p:ph type="ctrTitle"/>
          </p:nvPr>
        </p:nvSpPr>
        <p:spPr/>
        <p:txBody>
          <a:bodyPr/>
          <a:lstStyle/>
          <a:p>
            <a:r>
              <a:rPr lang="nl-NL"/>
              <a:t>Vragen?</a:t>
            </a:r>
            <a:endParaRPr lang="nl-BE"/>
          </a:p>
        </p:txBody>
      </p:sp>
    </p:spTree>
    <p:extLst>
      <p:ext uri="{BB962C8B-B14F-4D97-AF65-F5344CB8AC3E}">
        <p14:creationId xmlns:p14="http://schemas.microsoft.com/office/powerpoint/2010/main" val="372709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idx="1"/>
          </p:nvPr>
        </p:nvSpPr>
        <p:spPr>
          <a:xfrm>
            <a:off x="838200" y="2003876"/>
            <a:ext cx="10515600" cy="3949152"/>
          </a:xfrm>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602" y="3915111"/>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350001" y="3798384"/>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zit momenteel in de begeleiding  / leiding</a:t>
            </a:r>
            <a:endParaRPr lang="nl-BE" sz="6000"/>
          </a:p>
        </p:txBody>
      </p:sp>
    </p:spTree>
    <p:extLst>
      <p:ext uri="{BB962C8B-B14F-4D97-AF65-F5344CB8AC3E}">
        <p14:creationId xmlns:p14="http://schemas.microsoft.com/office/powerpoint/2010/main" val="1653118334"/>
      </p:ext>
    </p:extLst>
  </p:cSld>
  <p:clrMapOvr>
    <a:masterClrMapping/>
  </p:clrMapOvr>
</p:sld>
</file>

<file path=ppt/theme/theme1.xml><?xml version="1.0" encoding="utf-8"?>
<a:theme xmlns:a="http://schemas.openxmlformats.org/drawingml/2006/main" name="Kantoorthema">
  <a:themeElements>
    <a:clrScheme name="Aangepast 2">
      <a:dk1>
        <a:srgbClr val="F25C05"/>
      </a:dk1>
      <a:lt1>
        <a:srgbClr val="FFFFFF"/>
      </a:lt1>
      <a:dk2>
        <a:srgbClr val="2D2D2C"/>
      </a:dk2>
      <a:lt2>
        <a:srgbClr val="FFFFFF"/>
      </a:lt2>
      <a:accent1>
        <a:srgbClr val="0071BA"/>
      </a:accent1>
      <a:accent2>
        <a:srgbClr val="F25C05"/>
      </a:accent2>
      <a:accent3>
        <a:srgbClr val="009C4C"/>
      </a:accent3>
      <a:accent4>
        <a:srgbClr val="898232"/>
      </a:accent4>
      <a:accent5>
        <a:srgbClr val="FFD64F"/>
      </a:accent5>
      <a:accent6>
        <a:srgbClr val="20A9C9"/>
      </a:accent6>
      <a:hlink>
        <a:srgbClr val="F25C05"/>
      </a:hlink>
      <a:folHlink>
        <a:srgbClr val="F25C05"/>
      </a:folHlink>
    </a:clrScheme>
    <a:fontScheme name="Jeugdlokalen">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3" ma:contentTypeDescription="Een nieuw document maken." ma:contentTypeScope="" ma:versionID="2495d934470361375df74e367c8345b5">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66d07723c167fe6146072932e804078a"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0E5F5D-CF57-440C-93A0-1A1EA3D78A45}">
  <ds:schemaRefs>
    <ds:schemaRef ds:uri="4aa80f02-7857-4884-ba9f-91c81a1eeef8"/>
    <ds:schemaRef ds:uri="f44e904d-c03d-4a21-b4dd-e45f0b357e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9BFC1E-F84B-4957-A975-33E1400FB429}">
  <ds:schemaRefs>
    <ds:schemaRef ds:uri="4aa80f02-7857-4884-ba9f-91c81a1eeef8"/>
    <ds:schemaRef ds:uri="5619fe95-a0a0-4f2d-bb64-42da49c7b27c"/>
    <ds:schemaRef ds:uri="f44e904d-c03d-4a21-b4dd-e45f0b357e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4EDEC7-C328-4264-8160-48216C9168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72</Slides>
  <Notes>58</Notes>
  <HiddenSlides>0</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Kantoorthema</vt:lpstr>
      <vt:lpstr>Sessie Brandveiligheid jeugdwerkinfrastructuur</vt:lpstr>
      <vt:lpstr>Wie zijn wij? - netwerkbrandweer </vt:lpstr>
      <vt:lpstr>PowerPoint Presentation</vt:lpstr>
      <vt:lpstr>Hoe is deze vorming ontstaan?</vt:lpstr>
      <vt:lpstr>Wat komt er aan bod in deze vorming?</vt:lpstr>
      <vt:lpstr>Op het programma </vt:lpstr>
      <vt:lpstr>Introductie en kennismaking </vt:lpstr>
      <vt:lpstr>Wie zijn jullie? </vt:lpstr>
      <vt:lpstr>PowerPoint Presentation</vt:lpstr>
      <vt:lpstr>PowerPoint Presentation</vt:lpstr>
      <vt:lpstr>PowerPoint Presentation</vt:lpstr>
      <vt:lpstr>PowerPoint Presentation</vt:lpstr>
      <vt:lpstr>Methodiek</vt:lpstr>
      <vt:lpstr>Waarom is brandveiligheid belangrijk? </vt:lpstr>
      <vt:lpstr>PowerPoint Presentation</vt:lpstr>
      <vt:lpstr>Pictogrammen en gevaren </vt:lpstr>
      <vt:lpstr>Gebruik het juiste pictogram tijdens het verhaal </vt:lpstr>
      <vt:lpstr>We vertellen een verhaal</vt:lpstr>
      <vt:lpstr>Methodiek</vt:lpstr>
      <vt:lpstr>Deze pictogrammen duiden de (nood)uitgang of de richtingen van (nood)uitgangen aan</vt:lpstr>
      <vt:lpstr>Verzamelplaats</vt:lpstr>
      <vt:lpstr>EHBO</vt:lpstr>
      <vt:lpstr>Middelen die je gebruikt bij een ‘incident’</vt:lpstr>
      <vt:lpstr>Deze pictogrammen duiden mogelijke gevaren aan</vt:lpstr>
      <vt:lpstr>Elektriciteit</vt:lpstr>
      <vt:lpstr>De gevaren </vt:lpstr>
      <vt:lpstr>Wat gebeurt er in deze filmpjes?</vt:lpstr>
      <vt:lpstr>Batterijen</vt:lpstr>
      <vt:lpstr>Batterijen</vt:lpstr>
      <vt:lpstr>Wat kaarten we aan in dit filmpje en op de foto?</vt:lpstr>
      <vt:lpstr>Afval,  orde en netheid </vt:lpstr>
      <vt:lpstr>Afval,  orde en netheid </vt:lpstr>
      <vt:lpstr>Wat gebeurt er in dit filmpje en op de foto? </vt:lpstr>
      <vt:lpstr>Elektriciteit </vt:lpstr>
      <vt:lpstr>Elektriciteit </vt:lpstr>
      <vt:lpstr>Wat gebeurt er in deze filmpjes? </vt:lpstr>
      <vt:lpstr>Kaarsen, fakkels en theelichtjes </vt:lpstr>
      <vt:lpstr>Kaarsen,  fakkels en  theelichtjes </vt:lpstr>
      <vt:lpstr>Wat kaarten we aan in dit filmpje? </vt:lpstr>
      <vt:lpstr>Sfeerverlichting en decoratie </vt:lpstr>
      <vt:lpstr>Sfeerverlichting  en decoratie </vt:lpstr>
      <vt:lpstr>De gevaarlijke stoffen veiling</vt:lpstr>
      <vt:lpstr>Stockage  gevaarlijke  materialen </vt:lpstr>
      <vt:lpstr>Stockage  gevaarlijke  materialen </vt:lpstr>
      <vt:lpstr>Wat zouden de gevaren op deze foto’s zijn? </vt:lpstr>
      <vt:lpstr>Extra verwarmingselementen en CO-vergiftiging </vt:lpstr>
      <vt:lpstr>Extra verwarmings- elementen  en CO-vergiftiging </vt:lpstr>
      <vt:lpstr>Wat gebeurt er in dit filmpje/foto? </vt:lpstr>
      <vt:lpstr>Gas </vt:lpstr>
      <vt:lpstr>Gas </vt:lpstr>
      <vt:lpstr>De gevaren </vt:lpstr>
      <vt:lpstr>PowerPoint Presentation</vt:lpstr>
      <vt:lpstr>Wat zeggen jongeren?  </vt:lpstr>
      <vt:lpstr>6 richtlijnen bij brand </vt:lpstr>
      <vt:lpstr>PowerPoint Presentation</vt:lpstr>
      <vt:lpstr>Methodiek</vt:lpstr>
      <vt:lpstr>Blijf kalm </vt:lpstr>
      <vt:lpstr>Alarmeer en evacueer</vt:lpstr>
      <vt:lpstr>Bel 112</vt:lpstr>
      <vt:lpstr>Doe een bluspoging </vt:lpstr>
      <vt:lpstr>Verzamel op de juiste plaats</vt:lpstr>
      <vt:lpstr>Werk mee</vt:lpstr>
      <vt:lpstr>6 richtlijnen bij brand </vt:lpstr>
      <vt:lpstr>Even oefenen </vt:lpstr>
      <vt:lpstr>Methodiek</vt:lpstr>
      <vt:lpstr>De gevaren </vt:lpstr>
      <vt:lpstr>Reflectie </vt:lpstr>
      <vt:lpstr>Waar kan je terecht voor meer info? </vt:lpstr>
      <vt:lpstr>Welk materiaal is nodig voor deze vorming?</vt:lpstr>
      <vt:lpstr>Hoe werkt de powerpoint?</vt:lpstr>
      <vt:lpstr>Samenverhaal</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revision>1</cp:revision>
  <cp:lastPrinted>2021-11-25T15:59:18Z</cp:lastPrinted>
  <dcterms:created xsi:type="dcterms:W3CDTF">2021-09-13T09:14:08Z</dcterms:created>
  <dcterms:modified xsi:type="dcterms:W3CDTF">2022-03-11T15:30:42Z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